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3.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4.xml" ContentType="application/vnd.openxmlformats-officedocument.drawingml.chartshape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 id="2147483691" r:id="rId3"/>
  </p:sldMasterIdLst>
  <p:notesMasterIdLst>
    <p:notesMasterId r:id="rId23"/>
  </p:notesMasterIdLst>
  <p:handoutMasterIdLst>
    <p:handoutMasterId r:id="rId24"/>
  </p:handoutMasterIdLst>
  <p:sldIdLst>
    <p:sldId id="368" r:id="rId4"/>
    <p:sldId id="258" r:id="rId5"/>
    <p:sldId id="4146" r:id="rId6"/>
    <p:sldId id="4152" r:id="rId7"/>
    <p:sldId id="4153" r:id="rId8"/>
    <p:sldId id="4154" r:id="rId9"/>
    <p:sldId id="4014" r:id="rId10"/>
    <p:sldId id="4155" r:id="rId11"/>
    <p:sldId id="4156" r:id="rId12"/>
    <p:sldId id="4157" r:id="rId13"/>
    <p:sldId id="4148" r:id="rId14"/>
    <p:sldId id="4158" r:id="rId15"/>
    <p:sldId id="4159" r:id="rId16"/>
    <p:sldId id="4160" r:id="rId17"/>
    <p:sldId id="4161" r:id="rId18"/>
    <p:sldId id="4162" r:id="rId19"/>
    <p:sldId id="4163" r:id="rId20"/>
    <p:sldId id="4131" r:id="rId21"/>
    <p:sldId id="4140" r:id="rId22"/>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ida Hussain - MPD" initials="FH-M" lastIdx="12" clrIdx="0">
    <p:extLst>
      <p:ext uri="{19B8F6BF-5375-455C-9EA6-DF929625EA0E}">
        <p15:presenceInfo xmlns:p15="http://schemas.microsoft.com/office/powerpoint/2012/main" userId="S-1-5-21-883914912-1963687674-618671499-1282" providerId="AD"/>
      </p:ext>
    </p:extLst>
  </p:cmAuthor>
  <p:cmAuthor id="2" name="Asif Mahmood - MPD" initials="AM-M" lastIdx="5" clrIdx="1">
    <p:extLst>
      <p:ext uri="{19B8F6BF-5375-455C-9EA6-DF929625EA0E}">
        <p15:presenceInfo xmlns:p15="http://schemas.microsoft.com/office/powerpoint/2012/main" userId="S-1-5-21-883914912-1963687674-618671499-58201" providerId="AD"/>
      </p:ext>
    </p:extLst>
  </p:cmAuthor>
  <p:cmAuthor id="3" name="Dr. Mahmood ul Hasan Khan - Director MPD" initials="DMuHK-DM" lastIdx="71" clrIdx="2">
    <p:extLst>
      <p:ext uri="{19B8F6BF-5375-455C-9EA6-DF929625EA0E}">
        <p15:presenceInfo xmlns:p15="http://schemas.microsoft.com/office/powerpoint/2012/main" userId="S-1-5-21-883914912-1963687674-618671499-1277" providerId="AD"/>
      </p:ext>
    </p:extLst>
  </p:cmAuthor>
  <p:cmAuthor id="4" name="Abid Qamar - Director ERD/Chief Spokesman" initials="AQ-DES" lastIdx="18" clrIdx="3">
    <p:extLst>
      <p:ext uri="{19B8F6BF-5375-455C-9EA6-DF929625EA0E}">
        <p15:presenceInfo xmlns:p15="http://schemas.microsoft.com/office/powerpoint/2012/main" userId="S-1-5-21-883914912-1963687674-618671499-1274" providerId="AD"/>
      </p:ext>
    </p:extLst>
  </p:cmAuthor>
  <p:cmAuthor id="7" name="Reza Baqir" initials="RB" lastIdx="49" clrIdx="4">
    <p:extLst>
      <p:ext uri="{19B8F6BF-5375-455C-9EA6-DF929625EA0E}">
        <p15:presenceInfo xmlns:p15="http://schemas.microsoft.com/office/powerpoint/2012/main" userId="bf6c413ba993111a" providerId="Windows Live"/>
      </p:ext>
    </p:extLst>
  </p:cmAuthor>
  <p:cmAuthor id="8" name="ALI Choudhary" initials="AC" lastIdx="7" clrIdx="5">
    <p:extLst>
      <p:ext uri="{19B8F6BF-5375-455C-9EA6-DF929625EA0E}">
        <p15:presenceInfo xmlns:p15="http://schemas.microsoft.com/office/powerpoint/2012/main" userId="400998ea807b8d5c" providerId="Windows Live"/>
      </p:ext>
    </p:extLst>
  </p:cmAuthor>
  <p:cmAuthor id="9" name="Murtaza Syed - Deputy Governor" initials="MS-DG" lastIdx="41" clrIdx="6">
    <p:extLst>
      <p:ext uri="{19B8F6BF-5375-455C-9EA6-DF929625EA0E}">
        <p15:presenceInfo xmlns:p15="http://schemas.microsoft.com/office/powerpoint/2012/main" userId="S-1-5-21-883914912-1963687674-618671499-147223" providerId="AD"/>
      </p:ext>
    </p:extLst>
  </p:cmAuthor>
  <p:cmAuthor id="10" name="Asif Mahmood" initials="AM" lastIdx="13" clrIdx="7">
    <p:extLst>
      <p:ext uri="{19B8F6BF-5375-455C-9EA6-DF929625EA0E}">
        <p15:presenceInfo xmlns:p15="http://schemas.microsoft.com/office/powerpoint/2012/main" userId="Asif Mahmood" providerId="None"/>
      </p:ext>
    </p:extLst>
  </p:cmAuthor>
  <p:cmAuthor id="11" name="Mahmood Khan" initials="MK" lastIdx="1" clrIdx="8">
    <p:extLst>
      <p:ext uri="{19B8F6BF-5375-455C-9EA6-DF929625EA0E}">
        <p15:presenceInfo xmlns:p15="http://schemas.microsoft.com/office/powerpoint/2012/main" userId="a5851b2f95cf07b7" providerId="Windows Live"/>
      </p:ext>
    </p:extLst>
  </p:cmAuthor>
  <p:cmAuthor id="12" name="Sarmad Zafar - MPD" initials="SZ-M" lastIdx="18" clrIdx="9">
    <p:extLst>
      <p:ext uri="{19B8F6BF-5375-455C-9EA6-DF929625EA0E}">
        <p15:presenceInfo xmlns:p15="http://schemas.microsoft.com/office/powerpoint/2012/main" userId="S-1-5-21-883914912-1963687674-618671499-147982" providerId="AD"/>
      </p:ext>
    </p:extLst>
  </p:cmAuthor>
  <p:cmAuthor id="13" name="Muhammad Akmal - MPD" initials="MA-M" lastIdx="3" clrIdx="10">
    <p:extLst>
      <p:ext uri="{19B8F6BF-5375-455C-9EA6-DF929625EA0E}">
        <p15:presenceInfo xmlns:p15="http://schemas.microsoft.com/office/powerpoint/2012/main" userId="S-1-5-21-883914912-1963687674-618671499-1809" providerId="AD"/>
      </p:ext>
    </p:extLst>
  </p:cmAuthor>
  <p:cmAuthor id="14" name="Ali Choudhary - Research Advisor" initials="AC-RA" lastIdx="8" clrIdx="11">
    <p:extLst>
      <p:ext uri="{19B8F6BF-5375-455C-9EA6-DF929625EA0E}">
        <p15:presenceInfo xmlns:p15="http://schemas.microsoft.com/office/powerpoint/2012/main" userId="S-1-5-21-883914912-1963687674-618671499-53210" providerId="AD"/>
      </p:ext>
    </p:extLst>
  </p:cmAuthor>
  <p:cmAuthor id="15" name="Amin Lodhi - Director DMMD" initials="AL-DD" lastIdx="1" clrIdx="12">
    <p:extLst>
      <p:ext uri="{19B8F6BF-5375-455C-9EA6-DF929625EA0E}">
        <p15:presenceInfo xmlns:p15="http://schemas.microsoft.com/office/powerpoint/2012/main" userId="S-1-5-21-883914912-1963687674-618671499-1273" providerId="AD"/>
      </p:ext>
    </p:extLst>
  </p:cmAuthor>
  <p:cmAuthor id="16" name="fida8275" initials="FH-M" lastIdx="6" clrIdx="13">
    <p:extLst>
      <p:ext uri="{19B8F6BF-5375-455C-9EA6-DF929625EA0E}">
        <p15:presenceInfo xmlns:p15="http://schemas.microsoft.com/office/powerpoint/2012/main" userId="fida8275" providerId="None"/>
      </p:ext>
    </p:extLst>
  </p:cmAuthor>
  <p:cmAuthor id="17" name="Abdullah Tahir" initials="M" lastIdx="6" clrIdx="14">
    <p:extLst>
      <p:ext uri="{19B8F6BF-5375-455C-9EA6-DF929625EA0E}">
        <p15:presenceInfo xmlns:p15="http://schemas.microsoft.com/office/powerpoint/2012/main" userId="Abdullah Tahir" providerId="None"/>
      </p:ext>
    </p:extLst>
  </p:cmAuthor>
  <p:cmAuthor id="18" name="amin Lodhi " initials="AL" lastIdx="5" clrIdx="15">
    <p:extLst>
      <p:ext uri="{19B8F6BF-5375-455C-9EA6-DF929625EA0E}">
        <p15:presenceInfo xmlns:p15="http://schemas.microsoft.com/office/powerpoint/2012/main" userId="amin Lodhi "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3434"/>
    <a:srgbClr val="0000FF"/>
    <a:srgbClr val="FF0000"/>
    <a:srgbClr val="A568D2"/>
    <a:srgbClr val="66FF66"/>
    <a:srgbClr val="FE6E6E"/>
    <a:srgbClr val="AB0101"/>
    <a:srgbClr val="FEBFB8"/>
    <a:srgbClr val="007B3B"/>
    <a:srgbClr val="D5DF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41" autoAdjust="0"/>
    <p:restoredTop sz="90812" autoAdjust="0"/>
  </p:normalViewPr>
  <p:slideViewPr>
    <p:cSldViewPr snapToGrid="0">
      <p:cViewPr varScale="1">
        <p:scale>
          <a:sx n="61" d="100"/>
          <a:sy n="61" d="100"/>
        </p:scale>
        <p:origin x="576" y="56"/>
      </p:cViewPr>
      <p:guideLst/>
    </p:cSldViewPr>
  </p:slideViewPr>
  <p:notesTextViewPr>
    <p:cViewPr>
      <p:scale>
        <a:sx n="3" d="2"/>
        <a:sy n="3" d="2"/>
      </p:scale>
      <p:origin x="0" y="0"/>
    </p:cViewPr>
  </p:notesTextViewPr>
  <p:sorterViewPr>
    <p:cViewPr>
      <p:scale>
        <a:sx n="200" d="100"/>
        <a:sy n="200" d="100"/>
      </p:scale>
      <p:origin x="0" y="0"/>
    </p:cViewPr>
  </p:sorterViewPr>
  <p:notesViewPr>
    <p:cSldViewPr snapToGrid="0">
      <p:cViewPr varScale="1">
        <p:scale>
          <a:sx n="59" d="100"/>
          <a:sy n="59" d="100"/>
        </p:scale>
        <p:origin x="3300" y="50"/>
      </p:cViewPr>
      <p:guideLst/>
    </p:cSldViewPr>
  </p:notesViewPr>
  <p:gridSpacing cx="76200" cy="76200"/>
</p:viewPr>
</file>

<file path=ppt/_rels/presentation.xml.rels>&#65279;<?xml version="1.0" encoding="utf-8" standalone="yes"?>
<Relationships xmlns="http://schemas.openxmlformats.org/package/2006/relationships"><Relationship Id="rId8" Type="http://schemas.openxmlformats.org/officeDocument/2006/relationships/slide" Target="slides/slide5.xml" /><Relationship Id="rId13" Type="http://schemas.openxmlformats.org/officeDocument/2006/relationships/slide" Target="slides/slide10.xml" /><Relationship Id="rId18" Type="http://schemas.openxmlformats.org/officeDocument/2006/relationships/slide" Target="slides/slide15.xml" /><Relationship Id="rId26" Type="http://schemas.openxmlformats.org/officeDocument/2006/relationships/presProps" Target="presProps.xml" /><Relationship Id="rId3" Type="http://schemas.openxmlformats.org/officeDocument/2006/relationships/slideMaster" Target="slideMasters/slideMaster3.xml" /><Relationship Id="rId21" Type="http://schemas.openxmlformats.org/officeDocument/2006/relationships/slide" Target="slides/slide18.xml" /><Relationship Id="rId7" Type="http://schemas.openxmlformats.org/officeDocument/2006/relationships/slide" Target="slides/slide4.xml" /><Relationship Id="rId12" Type="http://schemas.openxmlformats.org/officeDocument/2006/relationships/slide" Target="slides/slide9.xml" /><Relationship Id="rId17" Type="http://schemas.openxmlformats.org/officeDocument/2006/relationships/slide" Target="slides/slide14.xml" /><Relationship Id="rId25" Type="http://schemas.openxmlformats.org/officeDocument/2006/relationships/commentAuthors" Target="commentAuthors.xml" /><Relationship Id="rId2" Type="http://schemas.openxmlformats.org/officeDocument/2006/relationships/slideMaster" Target="slideMasters/slideMaster2.xml" /><Relationship Id="rId16" Type="http://schemas.openxmlformats.org/officeDocument/2006/relationships/slide" Target="slides/slide13.xml" /><Relationship Id="rId20" Type="http://schemas.openxmlformats.org/officeDocument/2006/relationships/slide" Target="slides/slide17.xml" /><Relationship Id="rId29" Type="http://schemas.openxmlformats.org/officeDocument/2006/relationships/tableStyles" Target="tableStyles.xml" /><Relationship Id="rId1" Type="http://schemas.openxmlformats.org/officeDocument/2006/relationships/slideMaster" Target="slideMasters/slideMaster1.xml" /><Relationship Id="rId6" Type="http://schemas.openxmlformats.org/officeDocument/2006/relationships/slide" Target="slides/slide3.xml" /><Relationship Id="rId11" Type="http://schemas.openxmlformats.org/officeDocument/2006/relationships/slide" Target="slides/slide8.xml" /><Relationship Id="rId24" Type="http://schemas.openxmlformats.org/officeDocument/2006/relationships/handoutMaster" Target="handoutMasters/handoutMaster1.xml" /><Relationship Id="rId5" Type="http://schemas.openxmlformats.org/officeDocument/2006/relationships/slide" Target="slides/slide2.xml" /><Relationship Id="rId15" Type="http://schemas.openxmlformats.org/officeDocument/2006/relationships/slide" Target="slides/slide12.xml" /><Relationship Id="rId23" Type="http://schemas.openxmlformats.org/officeDocument/2006/relationships/notesMaster" Target="notesMasters/notesMaster1.xml" /><Relationship Id="rId28" Type="http://schemas.openxmlformats.org/officeDocument/2006/relationships/theme" Target="theme/theme1.xml" /><Relationship Id="rId10" Type="http://schemas.openxmlformats.org/officeDocument/2006/relationships/slide" Target="slides/slide7.xml" /><Relationship Id="rId19" Type="http://schemas.openxmlformats.org/officeDocument/2006/relationships/slide" Target="slides/slide16.xml" /><Relationship Id="rId4" Type="http://schemas.openxmlformats.org/officeDocument/2006/relationships/slide" Target="slides/slide1.xml" /><Relationship Id="rId9" Type="http://schemas.openxmlformats.org/officeDocument/2006/relationships/slide" Target="slides/slide6.xml" /><Relationship Id="rId14" Type="http://schemas.openxmlformats.org/officeDocument/2006/relationships/slide" Target="slides/slide11.xml" /><Relationship Id="rId22" Type="http://schemas.openxmlformats.org/officeDocument/2006/relationships/slide" Target="slides/slide19.xml" /><Relationship Id="rId27" Type="http://schemas.openxmlformats.org/officeDocument/2006/relationships/viewProps" Target="viewProps.xml" /></Relationships>
</file>

<file path=ppt/charts/_rels/chart1.xml.rels><?xml version="1.0" encoding="UTF-8" standalone="yes"?>
<Relationships xmlns="http://schemas.openxmlformats.org/package/2006/relationships"><Relationship Id="rId3" Type="http://schemas.openxmlformats.org/officeDocument/2006/relationships/oleObject" Target="file:///C:\Users\hasnain8869\Desktop\Local%20Currency%20Trade%20Paper\Data%20and%20Graphs.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hasnain8869\Desktop\Local%20Currency%20Trade%20Paper\Data%20and%20Graphs.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hasnain8869\Desktop\Local%20Currency%20Trade%20Paper\Data%20and%20Graphs.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hasnain8869\Desktop\Local%20Currency%20Trade%20Paper\Data%20and%20Graphs.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sz="2000" dirty="0"/>
              <a:t>Trade with SAARC Countries</a:t>
            </a:r>
          </a:p>
          <a:p>
            <a:pPr>
              <a:defRPr sz="2000"/>
            </a:pPr>
            <a:r>
              <a:rPr lang="en-US" sz="1600" dirty="0"/>
              <a:t>% of Total Trade</a:t>
            </a:r>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barChart>
        <c:barDir val="col"/>
        <c:grouping val="clustered"/>
        <c:varyColors val="0"/>
        <c:ser>
          <c:idx val="0"/>
          <c:order val="0"/>
          <c:tx>
            <c:strRef>
              <c:f>Sheet2!$B$22</c:f>
              <c:strCache>
                <c:ptCount val="1"/>
                <c:pt idx="0">
                  <c:v>2011</c:v>
                </c:pt>
              </c:strCache>
            </c:strRef>
          </c:tx>
          <c:spPr>
            <a:solidFill>
              <a:schemeClr val="accent1"/>
            </a:solidFill>
            <a:ln>
              <a:noFill/>
            </a:ln>
            <a:effectLst/>
          </c:spPr>
          <c:invertIfNegative val="0"/>
          <c:cat>
            <c:strRef>
              <c:f>Sheet2!$A$23:$A$29</c:f>
              <c:strCache>
                <c:ptCount val="7"/>
                <c:pt idx="0">
                  <c:v>Afghanistan</c:v>
                </c:pt>
                <c:pt idx="1">
                  <c:v>Bangladesh</c:v>
                </c:pt>
                <c:pt idx="2">
                  <c:v>India</c:v>
                </c:pt>
                <c:pt idx="3">
                  <c:v>Maldives</c:v>
                </c:pt>
                <c:pt idx="4">
                  <c:v>Nepal</c:v>
                </c:pt>
                <c:pt idx="5">
                  <c:v>Pakistan</c:v>
                </c:pt>
                <c:pt idx="6">
                  <c:v>Sri Lanka</c:v>
                </c:pt>
              </c:strCache>
            </c:strRef>
          </c:cat>
          <c:val>
            <c:numRef>
              <c:f>Sheet2!$B$23:$B$29</c:f>
              <c:numCache>
                <c:formatCode>0</c:formatCode>
                <c:ptCount val="7"/>
                <c:pt idx="0">
                  <c:v>41.1</c:v>
                </c:pt>
                <c:pt idx="1">
                  <c:v>8.120000000000001</c:v>
                </c:pt>
                <c:pt idx="2">
                  <c:v>2.415</c:v>
                </c:pt>
                <c:pt idx="3">
                  <c:v>14.49</c:v>
                </c:pt>
                <c:pt idx="4">
                  <c:v>67.525000000000006</c:v>
                </c:pt>
                <c:pt idx="5">
                  <c:v>10.595000000000001</c:v>
                </c:pt>
                <c:pt idx="6">
                  <c:v>15.61</c:v>
                </c:pt>
              </c:numCache>
            </c:numRef>
          </c:val>
          <c:extLst>
            <c:ext xmlns:c16="http://schemas.microsoft.com/office/drawing/2014/chart" uri="{C3380CC4-5D6E-409C-BE32-E72D297353CC}">
              <c16:uniqueId val="{00000000-35B1-4BCA-BD25-62407669DE13}"/>
            </c:ext>
          </c:extLst>
        </c:ser>
        <c:ser>
          <c:idx val="1"/>
          <c:order val="1"/>
          <c:tx>
            <c:strRef>
              <c:f>Sheet2!$C$22</c:f>
              <c:strCache>
                <c:ptCount val="1"/>
                <c:pt idx="0">
                  <c:v>2012</c:v>
                </c:pt>
              </c:strCache>
            </c:strRef>
          </c:tx>
          <c:spPr>
            <a:solidFill>
              <a:schemeClr val="accent2"/>
            </a:solidFill>
            <a:ln>
              <a:noFill/>
            </a:ln>
            <a:effectLst/>
          </c:spPr>
          <c:invertIfNegative val="0"/>
          <c:cat>
            <c:strRef>
              <c:f>Sheet2!$A$23:$A$29</c:f>
              <c:strCache>
                <c:ptCount val="7"/>
                <c:pt idx="0">
                  <c:v>Afghanistan</c:v>
                </c:pt>
                <c:pt idx="1">
                  <c:v>Bangladesh</c:v>
                </c:pt>
                <c:pt idx="2">
                  <c:v>India</c:v>
                </c:pt>
                <c:pt idx="3">
                  <c:v>Maldives</c:v>
                </c:pt>
                <c:pt idx="4">
                  <c:v>Nepal</c:v>
                </c:pt>
                <c:pt idx="5">
                  <c:v>Pakistan</c:v>
                </c:pt>
                <c:pt idx="6">
                  <c:v>Sri Lanka</c:v>
                </c:pt>
              </c:strCache>
            </c:strRef>
          </c:cat>
          <c:val>
            <c:numRef>
              <c:f>Sheet2!$C$23:$C$29</c:f>
              <c:numCache>
                <c:formatCode>0</c:formatCode>
                <c:ptCount val="7"/>
                <c:pt idx="0">
                  <c:v>39.67</c:v>
                </c:pt>
                <c:pt idx="1">
                  <c:v>8.15</c:v>
                </c:pt>
                <c:pt idx="2">
                  <c:v>2.605</c:v>
                </c:pt>
                <c:pt idx="3">
                  <c:v>12.385000000000002</c:v>
                </c:pt>
                <c:pt idx="4">
                  <c:v>71.94</c:v>
                </c:pt>
                <c:pt idx="5">
                  <c:v>9.24</c:v>
                </c:pt>
                <c:pt idx="6">
                  <c:v>15.290000000000001</c:v>
                </c:pt>
              </c:numCache>
            </c:numRef>
          </c:val>
          <c:extLst>
            <c:ext xmlns:c16="http://schemas.microsoft.com/office/drawing/2014/chart" uri="{C3380CC4-5D6E-409C-BE32-E72D297353CC}">
              <c16:uniqueId val="{00000001-35B1-4BCA-BD25-62407669DE13}"/>
            </c:ext>
          </c:extLst>
        </c:ser>
        <c:ser>
          <c:idx val="2"/>
          <c:order val="2"/>
          <c:tx>
            <c:strRef>
              <c:f>Sheet2!$D$22</c:f>
              <c:strCache>
                <c:ptCount val="1"/>
                <c:pt idx="0">
                  <c:v>2013</c:v>
                </c:pt>
              </c:strCache>
            </c:strRef>
          </c:tx>
          <c:spPr>
            <a:solidFill>
              <a:schemeClr val="accent3"/>
            </a:solidFill>
            <a:ln>
              <a:noFill/>
            </a:ln>
            <a:effectLst/>
          </c:spPr>
          <c:invertIfNegative val="0"/>
          <c:cat>
            <c:strRef>
              <c:f>Sheet2!$A$23:$A$29</c:f>
              <c:strCache>
                <c:ptCount val="7"/>
                <c:pt idx="0">
                  <c:v>Afghanistan</c:v>
                </c:pt>
                <c:pt idx="1">
                  <c:v>Bangladesh</c:v>
                </c:pt>
                <c:pt idx="2">
                  <c:v>India</c:v>
                </c:pt>
                <c:pt idx="3">
                  <c:v>Maldives</c:v>
                </c:pt>
                <c:pt idx="4">
                  <c:v>Nepal</c:v>
                </c:pt>
                <c:pt idx="5">
                  <c:v>Pakistan</c:v>
                </c:pt>
                <c:pt idx="6">
                  <c:v>Sri Lanka</c:v>
                </c:pt>
              </c:strCache>
            </c:strRef>
          </c:cat>
          <c:val>
            <c:numRef>
              <c:f>Sheet2!$D$23:$D$29</c:f>
              <c:numCache>
                <c:formatCode>0</c:formatCode>
                <c:ptCount val="7"/>
                <c:pt idx="0">
                  <c:v>34.71</c:v>
                </c:pt>
                <c:pt idx="1">
                  <c:v>7.51</c:v>
                </c:pt>
                <c:pt idx="2">
                  <c:v>2.7399999999999998</c:v>
                </c:pt>
                <c:pt idx="3">
                  <c:v>11.3</c:v>
                </c:pt>
                <c:pt idx="4">
                  <c:v>67.31</c:v>
                </c:pt>
                <c:pt idx="5">
                  <c:v>9.4849999999999994</c:v>
                </c:pt>
                <c:pt idx="6">
                  <c:v>13.74</c:v>
                </c:pt>
              </c:numCache>
            </c:numRef>
          </c:val>
          <c:extLst>
            <c:ext xmlns:c16="http://schemas.microsoft.com/office/drawing/2014/chart" uri="{C3380CC4-5D6E-409C-BE32-E72D297353CC}">
              <c16:uniqueId val="{00000002-35B1-4BCA-BD25-62407669DE13}"/>
            </c:ext>
          </c:extLst>
        </c:ser>
        <c:ser>
          <c:idx val="3"/>
          <c:order val="3"/>
          <c:tx>
            <c:strRef>
              <c:f>Sheet2!$E$22</c:f>
              <c:strCache>
                <c:ptCount val="1"/>
                <c:pt idx="0">
                  <c:v>2014</c:v>
                </c:pt>
              </c:strCache>
            </c:strRef>
          </c:tx>
          <c:spPr>
            <a:solidFill>
              <a:schemeClr val="accent4"/>
            </a:solidFill>
            <a:ln>
              <a:noFill/>
            </a:ln>
            <a:effectLst/>
          </c:spPr>
          <c:invertIfNegative val="0"/>
          <c:cat>
            <c:strRef>
              <c:f>Sheet2!$A$23:$A$29</c:f>
              <c:strCache>
                <c:ptCount val="7"/>
                <c:pt idx="0">
                  <c:v>Afghanistan</c:v>
                </c:pt>
                <c:pt idx="1">
                  <c:v>Bangladesh</c:v>
                </c:pt>
                <c:pt idx="2">
                  <c:v>India</c:v>
                </c:pt>
                <c:pt idx="3">
                  <c:v>Maldives</c:v>
                </c:pt>
                <c:pt idx="4">
                  <c:v>Nepal</c:v>
                </c:pt>
                <c:pt idx="5">
                  <c:v>Pakistan</c:v>
                </c:pt>
                <c:pt idx="6">
                  <c:v>Sri Lanka</c:v>
                </c:pt>
              </c:strCache>
            </c:strRef>
          </c:cat>
          <c:val>
            <c:numRef>
              <c:f>Sheet2!$E$23:$E$29</c:f>
              <c:numCache>
                <c:formatCode>0</c:formatCode>
                <c:ptCount val="7"/>
                <c:pt idx="0">
                  <c:v>39.86</c:v>
                </c:pt>
                <c:pt idx="1">
                  <c:v>0</c:v>
                </c:pt>
                <c:pt idx="2">
                  <c:v>3.4050000000000002</c:v>
                </c:pt>
                <c:pt idx="3">
                  <c:v>11.785</c:v>
                </c:pt>
                <c:pt idx="4">
                  <c:v>67.180000000000007</c:v>
                </c:pt>
                <c:pt idx="5">
                  <c:v>9.2949999999999999</c:v>
                </c:pt>
                <c:pt idx="6">
                  <c:v>15.66</c:v>
                </c:pt>
              </c:numCache>
            </c:numRef>
          </c:val>
          <c:extLst>
            <c:ext xmlns:c16="http://schemas.microsoft.com/office/drawing/2014/chart" uri="{C3380CC4-5D6E-409C-BE32-E72D297353CC}">
              <c16:uniqueId val="{00000003-35B1-4BCA-BD25-62407669DE13}"/>
            </c:ext>
          </c:extLst>
        </c:ser>
        <c:ser>
          <c:idx val="4"/>
          <c:order val="4"/>
          <c:tx>
            <c:strRef>
              <c:f>Sheet2!$F$22</c:f>
              <c:strCache>
                <c:ptCount val="1"/>
                <c:pt idx="0">
                  <c:v>2015</c:v>
                </c:pt>
              </c:strCache>
            </c:strRef>
          </c:tx>
          <c:spPr>
            <a:solidFill>
              <a:schemeClr val="accent5"/>
            </a:solidFill>
            <a:ln>
              <a:noFill/>
            </a:ln>
            <a:effectLst/>
          </c:spPr>
          <c:invertIfNegative val="0"/>
          <c:cat>
            <c:strRef>
              <c:f>Sheet2!$A$23:$A$29</c:f>
              <c:strCache>
                <c:ptCount val="7"/>
                <c:pt idx="0">
                  <c:v>Afghanistan</c:v>
                </c:pt>
                <c:pt idx="1">
                  <c:v>Bangladesh</c:v>
                </c:pt>
                <c:pt idx="2">
                  <c:v>India</c:v>
                </c:pt>
                <c:pt idx="3">
                  <c:v>Maldives</c:v>
                </c:pt>
                <c:pt idx="4">
                  <c:v>Nepal</c:v>
                </c:pt>
                <c:pt idx="5">
                  <c:v>Pakistan</c:v>
                </c:pt>
                <c:pt idx="6">
                  <c:v>Sri Lanka</c:v>
                </c:pt>
              </c:strCache>
            </c:strRef>
          </c:cat>
          <c:val>
            <c:numRef>
              <c:f>Sheet2!$F$23:$F$29</c:f>
              <c:numCache>
                <c:formatCode>0</c:formatCode>
                <c:ptCount val="7"/>
                <c:pt idx="0">
                  <c:v>46</c:v>
                </c:pt>
                <c:pt idx="1">
                  <c:v>8.0449999999999999</c:v>
                </c:pt>
                <c:pt idx="2">
                  <c:v>3.645</c:v>
                </c:pt>
                <c:pt idx="3">
                  <c:v>16.82</c:v>
                </c:pt>
                <c:pt idx="4">
                  <c:v>63.67</c:v>
                </c:pt>
                <c:pt idx="5">
                  <c:v>9.3000000000000007</c:v>
                </c:pt>
                <c:pt idx="6">
                  <c:v>16.850000000000001</c:v>
                </c:pt>
              </c:numCache>
            </c:numRef>
          </c:val>
          <c:extLst>
            <c:ext xmlns:c16="http://schemas.microsoft.com/office/drawing/2014/chart" uri="{C3380CC4-5D6E-409C-BE32-E72D297353CC}">
              <c16:uniqueId val="{00000004-35B1-4BCA-BD25-62407669DE13}"/>
            </c:ext>
          </c:extLst>
        </c:ser>
        <c:ser>
          <c:idx val="5"/>
          <c:order val="5"/>
          <c:tx>
            <c:strRef>
              <c:f>Sheet2!$G$22</c:f>
              <c:strCache>
                <c:ptCount val="1"/>
                <c:pt idx="0">
                  <c:v>2016</c:v>
                </c:pt>
              </c:strCache>
            </c:strRef>
          </c:tx>
          <c:spPr>
            <a:solidFill>
              <a:schemeClr val="accent6"/>
            </a:solidFill>
            <a:ln>
              <a:noFill/>
            </a:ln>
            <a:effectLst/>
          </c:spPr>
          <c:invertIfNegative val="0"/>
          <c:cat>
            <c:strRef>
              <c:f>Sheet2!$A$23:$A$29</c:f>
              <c:strCache>
                <c:ptCount val="7"/>
                <c:pt idx="0">
                  <c:v>Afghanistan</c:v>
                </c:pt>
                <c:pt idx="1">
                  <c:v>Bangladesh</c:v>
                </c:pt>
                <c:pt idx="2">
                  <c:v>India</c:v>
                </c:pt>
                <c:pt idx="3">
                  <c:v>Maldives</c:v>
                </c:pt>
                <c:pt idx="4">
                  <c:v>Nepal</c:v>
                </c:pt>
                <c:pt idx="5">
                  <c:v>Pakistan</c:v>
                </c:pt>
                <c:pt idx="6">
                  <c:v>Sri Lanka</c:v>
                </c:pt>
              </c:strCache>
            </c:strRef>
          </c:cat>
          <c:val>
            <c:numRef>
              <c:f>Sheet2!$G$23:$G$29</c:f>
              <c:numCache>
                <c:formatCode>0</c:formatCode>
                <c:ptCount val="7"/>
                <c:pt idx="0">
                  <c:v>53.434999999999995</c:v>
                </c:pt>
                <c:pt idx="1">
                  <c:v>0</c:v>
                </c:pt>
                <c:pt idx="2">
                  <c:v>3.61</c:v>
                </c:pt>
                <c:pt idx="3">
                  <c:v>15.600000000000001</c:v>
                </c:pt>
                <c:pt idx="4">
                  <c:v>61.19</c:v>
                </c:pt>
                <c:pt idx="5">
                  <c:v>8.66</c:v>
                </c:pt>
                <c:pt idx="6">
                  <c:v>15.84</c:v>
                </c:pt>
              </c:numCache>
            </c:numRef>
          </c:val>
          <c:extLst>
            <c:ext xmlns:c16="http://schemas.microsoft.com/office/drawing/2014/chart" uri="{C3380CC4-5D6E-409C-BE32-E72D297353CC}">
              <c16:uniqueId val="{00000005-35B1-4BCA-BD25-62407669DE13}"/>
            </c:ext>
          </c:extLst>
        </c:ser>
        <c:ser>
          <c:idx val="6"/>
          <c:order val="6"/>
          <c:tx>
            <c:strRef>
              <c:f>Sheet2!$H$22</c:f>
              <c:strCache>
                <c:ptCount val="1"/>
                <c:pt idx="0">
                  <c:v>2017</c:v>
                </c:pt>
              </c:strCache>
            </c:strRef>
          </c:tx>
          <c:spPr>
            <a:solidFill>
              <a:schemeClr val="accent1">
                <a:lumMod val="60000"/>
              </a:schemeClr>
            </a:solidFill>
            <a:ln>
              <a:noFill/>
            </a:ln>
            <a:effectLst/>
          </c:spPr>
          <c:invertIfNegative val="0"/>
          <c:cat>
            <c:strRef>
              <c:f>Sheet2!$A$23:$A$29</c:f>
              <c:strCache>
                <c:ptCount val="7"/>
                <c:pt idx="0">
                  <c:v>Afghanistan</c:v>
                </c:pt>
                <c:pt idx="1">
                  <c:v>Bangladesh</c:v>
                </c:pt>
                <c:pt idx="2">
                  <c:v>India</c:v>
                </c:pt>
                <c:pt idx="3">
                  <c:v>Maldives</c:v>
                </c:pt>
                <c:pt idx="4">
                  <c:v>Nepal</c:v>
                </c:pt>
                <c:pt idx="5">
                  <c:v>Pakistan</c:v>
                </c:pt>
                <c:pt idx="6">
                  <c:v>Sri Lanka</c:v>
                </c:pt>
              </c:strCache>
            </c:strRef>
          </c:cat>
          <c:val>
            <c:numRef>
              <c:f>Sheet2!$H$23:$H$29</c:f>
              <c:numCache>
                <c:formatCode>0</c:formatCode>
                <c:ptCount val="7"/>
                <c:pt idx="0">
                  <c:v>52.865000000000002</c:v>
                </c:pt>
                <c:pt idx="1">
                  <c:v>0</c:v>
                </c:pt>
                <c:pt idx="2">
                  <c:v>3.74</c:v>
                </c:pt>
                <c:pt idx="3">
                  <c:v>12.245000000000001</c:v>
                </c:pt>
                <c:pt idx="4">
                  <c:v>61.91</c:v>
                </c:pt>
                <c:pt idx="5">
                  <c:v>8.0449999999999999</c:v>
                </c:pt>
                <c:pt idx="6">
                  <c:v>16.600000000000001</c:v>
                </c:pt>
              </c:numCache>
            </c:numRef>
          </c:val>
          <c:extLst>
            <c:ext xmlns:c16="http://schemas.microsoft.com/office/drawing/2014/chart" uri="{C3380CC4-5D6E-409C-BE32-E72D297353CC}">
              <c16:uniqueId val="{00000006-35B1-4BCA-BD25-62407669DE13}"/>
            </c:ext>
          </c:extLst>
        </c:ser>
        <c:ser>
          <c:idx val="7"/>
          <c:order val="7"/>
          <c:tx>
            <c:strRef>
              <c:f>Sheet2!$I$22</c:f>
              <c:strCache>
                <c:ptCount val="1"/>
                <c:pt idx="0">
                  <c:v>2018</c:v>
                </c:pt>
              </c:strCache>
            </c:strRef>
          </c:tx>
          <c:spPr>
            <a:solidFill>
              <a:schemeClr val="accent2">
                <a:lumMod val="60000"/>
              </a:schemeClr>
            </a:solidFill>
            <a:ln>
              <a:noFill/>
            </a:ln>
            <a:effectLst/>
          </c:spPr>
          <c:invertIfNegative val="0"/>
          <c:cat>
            <c:strRef>
              <c:f>Sheet2!$A$23:$A$29</c:f>
              <c:strCache>
                <c:ptCount val="7"/>
                <c:pt idx="0">
                  <c:v>Afghanistan</c:v>
                </c:pt>
                <c:pt idx="1">
                  <c:v>Bangladesh</c:v>
                </c:pt>
                <c:pt idx="2">
                  <c:v>India</c:v>
                </c:pt>
                <c:pt idx="3">
                  <c:v>Maldives</c:v>
                </c:pt>
                <c:pt idx="4">
                  <c:v>Nepal</c:v>
                </c:pt>
                <c:pt idx="5">
                  <c:v>Pakistan</c:v>
                </c:pt>
                <c:pt idx="6">
                  <c:v>Sri Lanka</c:v>
                </c:pt>
              </c:strCache>
            </c:strRef>
          </c:cat>
          <c:val>
            <c:numRef>
              <c:f>Sheet2!$I$23:$I$29</c:f>
              <c:numCache>
                <c:formatCode>0</c:formatCode>
                <c:ptCount val="7"/>
                <c:pt idx="0">
                  <c:v>51.524999999999999</c:v>
                </c:pt>
                <c:pt idx="1">
                  <c:v>0</c:v>
                </c:pt>
                <c:pt idx="2">
                  <c:v>4.1950000000000003</c:v>
                </c:pt>
                <c:pt idx="3">
                  <c:v>10.65</c:v>
                </c:pt>
                <c:pt idx="4">
                  <c:v>63.269999999999996</c:v>
                </c:pt>
                <c:pt idx="5">
                  <c:v>8.26</c:v>
                </c:pt>
                <c:pt idx="6">
                  <c:v>16.600000000000001</c:v>
                </c:pt>
              </c:numCache>
            </c:numRef>
          </c:val>
          <c:extLst>
            <c:ext xmlns:c16="http://schemas.microsoft.com/office/drawing/2014/chart" uri="{C3380CC4-5D6E-409C-BE32-E72D297353CC}">
              <c16:uniqueId val="{00000007-35B1-4BCA-BD25-62407669DE13}"/>
            </c:ext>
          </c:extLst>
        </c:ser>
        <c:ser>
          <c:idx val="8"/>
          <c:order val="8"/>
          <c:tx>
            <c:strRef>
              <c:f>Sheet2!$J$22</c:f>
              <c:strCache>
                <c:ptCount val="1"/>
                <c:pt idx="0">
                  <c:v>2019</c:v>
                </c:pt>
              </c:strCache>
            </c:strRef>
          </c:tx>
          <c:spPr>
            <a:solidFill>
              <a:schemeClr val="accent3">
                <a:lumMod val="60000"/>
              </a:schemeClr>
            </a:solidFill>
            <a:ln>
              <a:noFill/>
            </a:ln>
            <a:effectLst/>
          </c:spPr>
          <c:invertIfNegative val="0"/>
          <c:cat>
            <c:strRef>
              <c:f>Sheet2!$A$23:$A$29</c:f>
              <c:strCache>
                <c:ptCount val="7"/>
                <c:pt idx="0">
                  <c:v>Afghanistan</c:v>
                </c:pt>
                <c:pt idx="1">
                  <c:v>Bangladesh</c:v>
                </c:pt>
                <c:pt idx="2">
                  <c:v>India</c:v>
                </c:pt>
                <c:pt idx="3">
                  <c:v>Maldives</c:v>
                </c:pt>
                <c:pt idx="4">
                  <c:v>Nepal</c:v>
                </c:pt>
                <c:pt idx="5">
                  <c:v>Pakistan</c:v>
                </c:pt>
                <c:pt idx="6">
                  <c:v>Sri Lanka</c:v>
                </c:pt>
              </c:strCache>
            </c:strRef>
          </c:cat>
          <c:val>
            <c:numRef>
              <c:f>Sheet2!$J$23:$J$29</c:f>
              <c:numCache>
                <c:formatCode>0</c:formatCode>
                <c:ptCount val="7"/>
                <c:pt idx="0">
                  <c:v>49.864999999999995</c:v>
                </c:pt>
                <c:pt idx="1">
                  <c:v>0</c:v>
                </c:pt>
                <c:pt idx="2">
                  <c:v>3.875</c:v>
                </c:pt>
                <c:pt idx="3">
                  <c:v>11.95</c:v>
                </c:pt>
                <c:pt idx="4">
                  <c:v>67.055000000000007</c:v>
                </c:pt>
                <c:pt idx="5">
                  <c:v>6.7200000000000006</c:v>
                </c:pt>
                <c:pt idx="6">
                  <c:v>15.764999999999999</c:v>
                </c:pt>
              </c:numCache>
            </c:numRef>
          </c:val>
          <c:extLst>
            <c:ext xmlns:c16="http://schemas.microsoft.com/office/drawing/2014/chart" uri="{C3380CC4-5D6E-409C-BE32-E72D297353CC}">
              <c16:uniqueId val="{00000008-35B1-4BCA-BD25-62407669DE13}"/>
            </c:ext>
          </c:extLst>
        </c:ser>
        <c:ser>
          <c:idx val="9"/>
          <c:order val="9"/>
          <c:tx>
            <c:strRef>
              <c:f>Sheet2!$K$22</c:f>
              <c:strCache>
                <c:ptCount val="1"/>
                <c:pt idx="0">
                  <c:v>2020</c:v>
                </c:pt>
              </c:strCache>
            </c:strRef>
          </c:tx>
          <c:spPr>
            <a:solidFill>
              <a:schemeClr val="accent4">
                <a:lumMod val="60000"/>
              </a:schemeClr>
            </a:solidFill>
            <a:ln>
              <a:noFill/>
            </a:ln>
            <a:effectLst/>
          </c:spPr>
          <c:invertIfNegative val="0"/>
          <c:cat>
            <c:strRef>
              <c:f>Sheet2!$A$23:$A$29</c:f>
              <c:strCache>
                <c:ptCount val="7"/>
                <c:pt idx="0">
                  <c:v>Afghanistan</c:v>
                </c:pt>
                <c:pt idx="1">
                  <c:v>Bangladesh</c:v>
                </c:pt>
                <c:pt idx="2">
                  <c:v>India</c:v>
                </c:pt>
                <c:pt idx="3">
                  <c:v>Maldives</c:v>
                </c:pt>
                <c:pt idx="4">
                  <c:v>Nepal</c:v>
                </c:pt>
                <c:pt idx="5">
                  <c:v>Pakistan</c:v>
                </c:pt>
                <c:pt idx="6">
                  <c:v>Sri Lanka</c:v>
                </c:pt>
              </c:strCache>
            </c:strRef>
          </c:cat>
          <c:val>
            <c:numRef>
              <c:f>Sheet2!$K$23:$K$29</c:f>
              <c:numCache>
                <c:formatCode>0</c:formatCode>
                <c:ptCount val="7"/>
                <c:pt idx="0">
                  <c:v>0</c:v>
                </c:pt>
                <c:pt idx="1">
                  <c:v>0</c:v>
                </c:pt>
                <c:pt idx="2">
                  <c:v>3.855</c:v>
                </c:pt>
                <c:pt idx="3">
                  <c:v>0</c:v>
                </c:pt>
                <c:pt idx="4">
                  <c:v>69.174999999999997</c:v>
                </c:pt>
                <c:pt idx="5">
                  <c:v>4.8499999999999996</c:v>
                </c:pt>
                <c:pt idx="6">
                  <c:v>15.494999999999999</c:v>
                </c:pt>
              </c:numCache>
            </c:numRef>
          </c:val>
          <c:extLst>
            <c:ext xmlns:c16="http://schemas.microsoft.com/office/drawing/2014/chart" uri="{C3380CC4-5D6E-409C-BE32-E72D297353CC}">
              <c16:uniqueId val="{00000009-35B1-4BCA-BD25-62407669DE13}"/>
            </c:ext>
          </c:extLst>
        </c:ser>
        <c:ser>
          <c:idx val="10"/>
          <c:order val="10"/>
          <c:tx>
            <c:strRef>
              <c:f>Sheet2!$L$22</c:f>
              <c:strCache>
                <c:ptCount val="1"/>
                <c:pt idx="0">
                  <c:v>2021</c:v>
                </c:pt>
              </c:strCache>
            </c:strRef>
          </c:tx>
          <c:spPr>
            <a:solidFill>
              <a:schemeClr val="accent5">
                <a:lumMod val="60000"/>
              </a:schemeClr>
            </a:solidFill>
            <a:ln>
              <a:noFill/>
            </a:ln>
            <a:effectLst/>
          </c:spPr>
          <c:invertIfNegative val="0"/>
          <c:cat>
            <c:strRef>
              <c:f>Sheet2!$A$23:$A$29</c:f>
              <c:strCache>
                <c:ptCount val="7"/>
                <c:pt idx="0">
                  <c:v>Afghanistan</c:v>
                </c:pt>
                <c:pt idx="1">
                  <c:v>Bangladesh</c:v>
                </c:pt>
                <c:pt idx="2">
                  <c:v>India</c:v>
                </c:pt>
                <c:pt idx="3">
                  <c:v>Maldives</c:v>
                </c:pt>
                <c:pt idx="4">
                  <c:v>Nepal</c:v>
                </c:pt>
                <c:pt idx="5">
                  <c:v>Pakistan</c:v>
                </c:pt>
                <c:pt idx="6">
                  <c:v>Sri Lanka</c:v>
                </c:pt>
              </c:strCache>
            </c:strRef>
          </c:cat>
          <c:val>
            <c:numRef>
              <c:f>Sheet2!$L$23:$L$29</c:f>
              <c:numCache>
                <c:formatCode>0</c:formatCode>
                <c:ptCount val="7"/>
                <c:pt idx="0">
                  <c:v>0</c:v>
                </c:pt>
                <c:pt idx="1">
                  <c:v>0</c:v>
                </c:pt>
                <c:pt idx="2">
                  <c:v>4.33</c:v>
                </c:pt>
                <c:pt idx="3">
                  <c:v>12.83</c:v>
                </c:pt>
                <c:pt idx="4">
                  <c:v>71.22</c:v>
                </c:pt>
                <c:pt idx="5">
                  <c:v>4.3099999999999996</c:v>
                </c:pt>
                <c:pt idx="6">
                  <c:v>17.36</c:v>
                </c:pt>
              </c:numCache>
            </c:numRef>
          </c:val>
          <c:extLst>
            <c:ext xmlns:c16="http://schemas.microsoft.com/office/drawing/2014/chart" uri="{C3380CC4-5D6E-409C-BE32-E72D297353CC}">
              <c16:uniqueId val="{0000000A-35B1-4BCA-BD25-62407669DE13}"/>
            </c:ext>
          </c:extLst>
        </c:ser>
        <c:dLbls>
          <c:showLegendKey val="0"/>
          <c:showVal val="0"/>
          <c:showCatName val="0"/>
          <c:showSerName val="0"/>
          <c:showPercent val="0"/>
          <c:showBubbleSize val="0"/>
        </c:dLbls>
        <c:gapWidth val="219"/>
        <c:overlap val="-27"/>
        <c:axId val="2135790015"/>
        <c:axId val="2135798335"/>
      </c:barChart>
      <c:catAx>
        <c:axId val="213579001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2135798335"/>
        <c:crosses val="autoZero"/>
        <c:auto val="1"/>
        <c:lblAlgn val="ctr"/>
        <c:lblOffset val="100"/>
        <c:noMultiLvlLbl val="0"/>
      </c:catAx>
      <c:valAx>
        <c:axId val="2135798335"/>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2135790015"/>
        <c:crosses val="autoZero"/>
        <c:crossBetween val="between"/>
        <c:majorUnit val="20"/>
      </c:valAx>
      <c:spPr>
        <a:noFill/>
        <a:ln>
          <a:noFill/>
        </a:ln>
        <a:effectLst/>
      </c:spPr>
    </c:plotArea>
    <c:legend>
      <c:legendPos val="b"/>
      <c:layout>
        <c:manualLayout>
          <c:xMode val="edge"/>
          <c:yMode val="edge"/>
          <c:x val="0.21666666666666665"/>
          <c:y val="0.2367344706911636"/>
          <c:w val="0.21944444444444447"/>
          <c:h val="0.40678404782735489"/>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sz="1400">
          <a:latin typeface="Times New Roman" panose="02020603050405020304" pitchFamily="18" charset="0"/>
          <a:cs typeface="Times New Roman" panose="02020603050405020304" pitchFamily="18" charset="0"/>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en-US" dirty="0"/>
              <a:t>Regional Trade Comparison</a:t>
            </a:r>
          </a:p>
          <a:p>
            <a:pPr>
              <a:defRPr/>
            </a:pPr>
            <a:r>
              <a:rPr lang="en-US" sz="1600" dirty="0"/>
              <a:t>Internal Trade % of Regional GDP</a:t>
            </a: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6.6580927384076991E-2"/>
          <c:y val="0.22821777486147565"/>
          <c:w val="0.90286351706036749"/>
          <c:h val="0.5891502624671916"/>
        </c:manualLayout>
      </c:layout>
      <c:barChart>
        <c:barDir val="col"/>
        <c:grouping val="clustered"/>
        <c:varyColors val="0"/>
        <c:ser>
          <c:idx val="0"/>
          <c:order val="0"/>
          <c:tx>
            <c:strRef>
              <c:f>'Combined Regional'!$B$1</c:f>
              <c:strCache>
                <c:ptCount val="1"/>
                <c:pt idx="0">
                  <c:v>2009</c:v>
                </c:pt>
              </c:strCache>
            </c:strRef>
          </c:tx>
          <c:spPr>
            <a:solidFill>
              <a:schemeClr val="accent1"/>
            </a:solidFill>
            <a:ln>
              <a:noFill/>
            </a:ln>
            <a:effectLst/>
          </c:spPr>
          <c:invertIfNegative val="0"/>
          <c:cat>
            <c:strRef>
              <c:f>'Combined Regional'!$A$2:$A$4</c:f>
              <c:strCache>
                <c:ptCount val="3"/>
                <c:pt idx="0">
                  <c:v>EU</c:v>
                </c:pt>
                <c:pt idx="1">
                  <c:v>ASEAN</c:v>
                </c:pt>
                <c:pt idx="2">
                  <c:v>SAARC</c:v>
                </c:pt>
              </c:strCache>
            </c:strRef>
          </c:cat>
          <c:val>
            <c:numRef>
              <c:f>'Combined Regional'!$B$2:$B$4</c:f>
              <c:numCache>
                <c:formatCode>General</c:formatCode>
                <c:ptCount val="3"/>
                <c:pt idx="0" formatCode="0">
                  <c:v>17.1799991086509</c:v>
                </c:pt>
              </c:numCache>
            </c:numRef>
          </c:val>
          <c:extLst>
            <c:ext xmlns:c16="http://schemas.microsoft.com/office/drawing/2014/chart" uri="{C3380CC4-5D6E-409C-BE32-E72D297353CC}">
              <c16:uniqueId val="{00000000-FB07-4C70-8D50-EF9EDE4C3724}"/>
            </c:ext>
          </c:extLst>
        </c:ser>
        <c:ser>
          <c:idx val="1"/>
          <c:order val="1"/>
          <c:tx>
            <c:strRef>
              <c:f>'Combined Regional'!$C$1</c:f>
              <c:strCache>
                <c:ptCount val="1"/>
                <c:pt idx="0">
                  <c:v>2010</c:v>
                </c:pt>
              </c:strCache>
            </c:strRef>
          </c:tx>
          <c:spPr>
            <a:solidFill>
              <a:schemeClr val="accent2"/>
            </a:solidFill>
            <a:ln>
              <a:noFill/>
            </a:ln>
            <a:effectLst/>
          </c:spPr>
          <c:invertIfNegative val="0"/>
          <c:cat>
            <c:strRef>
              <c:f>'Combined Regional'!$A$2:$A$4</c:f>
              <c:strCache>
                <c:ptCount val="3"/>
                <c:pt idx="0">
                  <c:v>EU</c:v>
                </c:pt>
                <c:pt idx="1">
                  <c:v>ASEAN</c:v>
                </c:pt>
                <c:pt idx="2">
                  <c:v>SAARC</c:v>
                </c:pt>
              </c:strCache>
            </c:strRef>
          </c:cat>
          <c:val>
            <c:numRef>
              <c:f>'Combined Regional'!$C$2:$C$4</c:f>
              <c:numCache>
                <c:formatCode>General</c:formatCode>
                <c:ptCount val="3"/>
                <c:pt idx="0" formatCode="0">
                  <c:v>19.125825955150138</c:v>
                </c:pt>
              </c:numCache>
            </c:numRef>
          </c:val>
          <c:extLst>
            <c:ext xmlns:c16="http://schemas.microsoft.com/office/drawing/2014/chart" uri="{C3380CC4-5D6E-409C-BE32-E72D297353CC}">
              <c16:uniqueId val="{00000001-FB07-4C70-8D50-EF9EDE4C3724}"/>
            </c:ext>
          </c:extLst>
        </c:ser>
        <c:ser>
          <c:idx val="2"/>
          <c:order val="2"/>
          <c:tx>
            <c:strRef>
              <c:f>'Combined Regional'!$D$1</c:f>
              <c:strCache>
                <c:ptCount val="1"/>
                <c:pt idx="0">
                  <c:v>2011</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'Combined Regional'!$A$2:$A$4</c:f>
              <c:strCache>
                <c:ptCount val="3"/>
                <c:pt idx="0">
                  <c:v>EU</c:v>
                </c:pt>
                <c:pt idx="1">
                  <c:v>ASEAN</c:v>
                </c:pt>
                <c:pt idx="2">
                  <c:v>SAARC</c:v>
                </c:pt>
              </c:strCache>
            </c:strRef>
          </c:cat>
          <c:val>
            <c:numRef>
              <c:f>'Combined Regional'!$D$2:$D$4</c:f>
              <c:numCache>
                <c:formatCode>0</c:formatCode>
                <c:ptCount val="3"/>
                <c:pt idx="0">
                  <c:v>20.584195207880132</c:v>
                </c:pt>
                <c:pt idx="1">
                  <c:v>24.410934003410429</c:v>
                </c:pt>
                <c:pt idx="2">
                  <c:v>4.8759505020587905</c:v>
                </c:pt>
              </c:numCache>
            </c:numRef>
          </c:val>
          <c:extLst>
            <c:ext xmlns:c16="http://schemas.microsoft.com/office/drawing/2014/chart" uri="{C3380CC4-5D6E-409C-BE32-E72D297353CC}">
              <c16:uniqueId val="{00000002-FB07-4C70-8D50-EF9EDE4C3724}"/>
            </c:ext>
          </c:extLst>
        </c:ser>
        <c:ser>
          <c:idx val="3"/>
          <c:order val="3"/>
          <c:tx>
            <c:strRef>
              <c:f>'Combined Regional'!$E$1</c:f>
              <c:strCache>
                <c:ptCount val="1"/>
                <c:pt idx="0">
                  <c:v>2012</c:v>
                </c:pt>
              </c:strCache>
            </c:strRef>
          </c:tx>
          <c:spPr>
            <a:solidFill>
              <a:schemeClr val="accent4"/>
            </a:solidFill>
            <a:ln>
              <a:noFill/>
            </a:ln>
            <a:effectLst/>
          </c:spPr>
          <c:invertIfNegative val="0"/>
          <c:cat>
            <c:strRef>
              <c:f>'Combined Regional'!$A$2:$A$4</c:f>
              <c:strCache>
                <c:ptCount val="3"/>
                <c:pt idx="0">
                  <c:v>EU</c:v>
                </c:pt>
                <c:pt idx="1">
                  <c:v>ASEAN</c:v>
                </c:pt>
                <c:pt idx="2">
                  <c:v>SAARC</c:v>
                </c:pt>
              </c:strCache>
            </c:strRef>
          </c:cat>
          <c:val>
            <c:numRef>
              <c:f>'Combined Regional'!$E$2:$E$4</c:f>
              <c:numCache>
                <c:formatCode>0</c:formatCode>
                <c:ptCount val="3"/>
                <c:pt idx="0">
                  <c:v>20.403912499331121</c:v>
                </c:pt>
                <c:pt idx="1">
                  <c:v>26.398124574982813</c:v>
                </c:pt>
                <c:pt idx="2">
                  <c:v>4.9967322599282555</c:v>
                </c:pt>
              </c:numCache>
            </c:numRef>
          </c:val>
          <c:extLst>
            <c:ext xmlns:c16="http://schemas.microsoft.com/office/drawing/2014/chart" uri="{C3380CC4-5D6E-409C-BE32-E72D297353CC}">
              <c16:uniqueId val="{00000003-FB07-4C70-8D50-EF9EDE4C3724}"/>
            </c:ext>
          </c:extLst>
        </c:ser>
        <c:ser>
          <c:idx val="4"/>
          <c:order val="4"/>
          <c:tx>
            <c:strRef>
              <c:f>'Combined Regional'!$F$1</c:f>
              <c:strCache>
                <c:ptCount val="1"/>
                <c:pt idx="0">
                  <c:v>2013</c:v>
                </c:pt>
              </c:strCache>
            </c:strRef>
          </c:tx>
          <c:spPr>
            <a:solidFill>
              <a:schemeClr val="accent5"/>
            </a:solidFill>
            <a:ln>
              <a:noFill/>
            </a:ln>
            <a:effectLst/>
          </c:spPr>
          <c:invertIfNegative val="0"/>
          <c:cat>
            <c:strRef>
              <c:f>'Combined Regional'!$A$2:$A$4</c:f>
              <c:strCache>
                <c:ptCount val="3"/>
                <c:pt idx="0">
                  <c:v>EU</c:v>
                </c:pt>
                <c:pt idx="1">
                  <c:v>ASEAN</c:v>
                </c:pt>
                <c:pt idx="2">
                  <c:v>SAARC</c:v>
                </c:pt>
              </c:strCache>
            </c:strRef>
          </c:cat>
          <c:val>
            <c:numRef>
              <c:f>'Combined Regional'!$F$2:$F$4</c:f>
              <c:numCache>
                <c:formatCode>0</c:formatCode>
                <c:ptCount val="3"/>
                <c:pt idx="0">
                  <c:v>20.24223818658805</c:v>
                </c:pt>
                <c:pt idx="1">
                  <c:v>25.718564728244857</c:v>
                </c:pt>
                <c:pt idx="2">
                  <c:v>5.0056973219863536</c:v>
                </c:pt>
              </c:numCache>
            </c:numRef>
          </c:val>
          <c:extLst>
            <c:ext xmlns:c16="http://schemas.microsoft.com/office/drawing/2014/chart" uri="{C3380CC4-5D6E-409C-BE32-E72D297353CC}">
              <c16:uniqueId val="{00000004-FB07-4C70-8D50-EF9EDE4C3724}"/>
            </c:ext>
          </c:extLst>
        </c:ser>
        <c:ser>
          <c:idx val="5"/>
          <c:order val="5"/>
          <c:tx>
            <c:strRef>
              <c:f>'Combined Regional'!$G$1</c:f>
              <c:strCache>
                <c:ptCount val="1"/>
                <c:pt idx="0">
                  <c:v>2014</c:v>
                </c:pt>
              </c:strCache>
            </c:strRef>
          </c:tx>
          <c:spPr>
            <a:solidFill>
              <a:schemeClr val="accent6"/>
            </a:solidFill>
            <a:ln>
              <a:noFill/>
            </a:ln>
            <a:effectLst/>
          </c:spPr>
          <c:invertIfNegative val="0"/>
          <c:cat>
            <c:strRef>
              <c:f>'Combined Regional'!$A$2:$A$4</c:f>
              <c:strCache>
                <c:ptCount val="3"/>
                <c:pt idx="0">
                  <c:v>EU</c:v>
                </c:pt>
                <c:pt idx="1">
                  <c:v>ASEAN</c:v>
                </c:pt>
                <c:pt idx="2">
                  <c:v>SAARC</c:v>
                </c:pt>
              </c:strCache>
            </c:strRef>
          </c:cat>
          <c:val>
            <c:numRef>
              <c:f>'Combined Regional'!$G$2:$G$4</c:f>
              <c:numCache>
                <c:formatCode>0</c:formatCode>
                <c:ptCount val="3"/>
                <c:pt idx="0">
                  <c:v>20.381750454799345</c:v>
                </c:pt>
                <c:pt idx="1">
                  <c:v>23.213272637174736</c:v>
                </c:pt>
                <c:pt idx="2">
                  <c:v>5.0312319374177612</c:v>
                </c:pt>
              </c:numCache>
            </c:numRef>
          </c:val>
          <c:extLst>
            <c:ext xmlns:c16="http://schemas.microsoft.com/office/drawing/2014/chart" uri="{C3380CC4-5D6E-409C-BE32-E72D297353CC}">
              <c16:uniqueId val="{00000005-FB07-4C70-8D50-EF9EDE4C3724}"/>
            </c:ext>
          </c:extLst>
        </c:ser>
        <c:ser>
          <c:idx val="6"/>
          <c:order val="6"/>
          <c:tx>
            <c:strRef>
              <c:f>'Combined Regional'!$H$1</c:f>
              <c:strCache>
                <c:ptCount val="1"/>
                <c:pt idx="0">
                  <c:v>2015</c:v>
                </c:pt>
              </c:strCache>
            </c:strRef>
          </c:tx>
          <c:spPr>
            <a:solidFill>
              <a:schemeClr val="accent1">
                <a:lumMod val="60000"/>
              </a:schemeClr>
            </a:solidFill>
            <a:ln>
              <a:noFill/>
            </a:ln>
            <a:effectLst/>
          </c:spPr>
          <c:invertIfNegative val="0"/>
          <c:cat>
            <c:strRef>
              <c:f>'Combined Regional'!$A$2:$A$4</c:f>
              <c:strCache>
                <c:ptCount val="3"/>
                <c:pt idx="0">
                  <c:v>EU</c:v>
                </c:pt>
                <c:pt idx="1">
                  <c:v>ASEAN</c:v>
                </c:pt>
                <c:pt idx="2">
                  <c:v>SAARC</c:v>
                </c:pt>
              </c:strCache>
            </c:strRef>
          </c:cat>
          <c:val>
            <c:numRef>
              <c:f>'Combined Regional'!$H$2:$H$4</c:f>
              <c:numCache>
                <c:formatCode>0</c:formatCode>
                <c:ptCount val="3"/>
                <c:pt idx="0">
                  <c:v>20.536143795904891</c:v>
                </c:pt>
                <c:pt idx="1">
                  <c:v>21.111258943732626</c:v>
                </c:pt>
                <c:pt idx="2">
                  <c:v>5.8439375258838924</c:v>
                </c:pt>
              </c:numCache>
            </c:numRef>
          </c:val>
          <c:extLst>
            <c:ext xmlns:c16="http://schemas.microsoft.com/office/drawing/2014/chart" uri="{C3380CC4-5D6E-409C-BE32-E72D297353CC}">
              <c16:uniqueId val="{00000006-FB07-4C70-8D50-EF9EDE4C3724}"/>
            </c:ext>
          </c:extLst>
        </c:ser>
        <c:ser>
          <c:idx val="7"/>
          <c:order val="7"/>
          <c:tx>
            <c:strRef>
              <c:f>'Combined Regional'!$I$1</c:f>
              <c:strCache>
                <c:ptCount val="1"/>
                <c:pt idx="0">
                  <c:v>2016</c:v>
                </c:pt>
              </c:strCache>
            </c:strRef>
          </c:tx>
          <c:spPr>
            <a:solidFill>
              <a:schemeClr val="accent2">
                <a:lumMod val="60000"/>
              </a:schemeClr>
            </a:solidFill>
            <a:ln>
              <a:noFill/>
            </a:ln>
            <a:effectLst/>
          </c:spPr>
          <c:invertIfNegative val="0"/>
          <c:cat>
            <c:strRef>
              <c:f>'Combined Regional'!$A$2:$A$4</c:f>
              <c:strCache>
                <c:ptCount val="3"/>
                <c:pt idx="0">
                  <c:v>EU</c:v>
                </c:pt>
                <c:pt idx="1">
                  <c:v>ASEAN</c:v>
                </c:pt>
                <c:pt idx="2">
                  <c:v>SAARC</c:v>
                </c:pt>
              </c:strCache>
            </c:strRef>
          </c:cat>
          <c:val>
            <c:numRef>
              <c:f>'Combined Regional'!$I$2:$I$4</c:f>
              <c:numCache>
                <c:formatCode>0</c:formatCode>
                <c:ptCount val="3"/>
                <c:pt idx="0">
                  <c:v>20.520901329798868</c:v>
                </c:pt>
                <c:pt idx="1">
                  <c:v>20.6892221250807</c:v>
                </c:pt>
                <c:pt idx="2">
                  <c:v>4.9628678546064799</c:v>
                </c:pt>
              </c:numCache>
            </c:numRef>
          </c:val>
          <c:extLst>
            <c:ext xmlns:c16="http://schemas.microsoft.com/office/drawing/2014/chart" uri="{C3380CC4-5D6E-409C-BE32-E72D297353CC}">
              <c16:uniqueId val="{00000007-FB07-4C70-8D50-EF9EDE4C3724}"/>
            </c:ext>
          </c:extLst>
        </c:ser>
        <c:ser>
          <c:idx val="8"/>
          <c:order val="8"/>
          <c:tx>
            <c:strRef>
              <c:f>'Combined Regional'!$J$1</c:f>
              <c:strCache>
                <c:ptCount val="1"/>
                <c:pt idx="0">
                  <c:v>2017</c:v>
                </c:pt>
              </c:strCache>
            </c:strRef>
          </c:tx>
          <c:spPr>
            <a:solidFill>
              <a:schemeClr val="accent3">
                <a:lumMod val="60000"/>
              </a:schemeClr>
            </a:solidFill>
            <a:ln>
              <a:noFill/>
            </a:ln>
            <a:effectLst/>
          </c:spPr>
          <c:invertIfNegative val="0"/>
          <c:cat>
            <c:strRef>
              <c:f>'Combined Regional'!$A$2:$A$4</c:f>
              <c:strCache>
                <c:ptCount val="3"/>
                <c:pt idx="0">
                  <c:v>EU</c:v>
                </c:pt>
                <c:pt idx="1">
                  <c:v>ASEAN</c:v>
                </c:pt>
                <c:pt idx="2">
                  <c:v>SAARC</c:v>
                </c:pt>
              </c:strCache>
            </c:strRef>
          </c:cat>
          <c:val>
            <c:numRef>
              <c:f>'Combined Regional'!$J$2:$J$4</c:f>
              <c:numCache>
                <c:formatCode>0</c:formatCode>
                <c:ptCount val="3"/>
                <c:pt idx="0">
                  <c:v>21.398137901680887</c:v>
                </c:pt>
                <c:pt idx="1">
                  <c:v>21.737026747876367</c:v>
                </c:pt>
                <c:pt idx="2">
                  <c:v>4.9706900049512486</c:v>
                </c:pt>
              </c:numCache>
            </c:numRef>
          </c:val>
          <c:extLst>
            <c:ext xmlns:c16="http://schemas.microsoft.com/office/drawing/2014/chart" uri="{C3380CC4-5D6E-409C-BE32-E72D297353CC}">
              <c16:uniqueId val="{00000008-FB07-4C70-8D50-EF9EDE4C3724}"/>
            </c:ext>
          </c:extLst>
        </c:ser>
        <c:ser>
          <c:idx val="9"/>
          <c:order val="9"/>
          <c:tx>
            <c:strRef>
              <c:f>'Combined Regional'!$K$1</c:f>
              <c:strCache>
                <c:ptCount val="1"/>
                <c:pt idx="0">
                  <c:v>2018</c:v>
                </c:pt>
              </c:strCache>
            </c:strRef>
          </c:tx>
          <c:spPr>
            <a:solidFill>
              <a:schemeClr val="accent4">
                <a:lumMod val="60000"/>
              </a:schemeClr>
            </a:solidFill>
            <a:ln>
              <a:noFill/>
            </a:ln>
            <a:effectLst/>
          </c:spPr>
          <c:invertIfNegative val="0"/>
          <c:cat>
            <c:strRef>
              <c:f>'Combined Regional'!$A$2:$A$4</c:f>
              <c:strCache>
                <c:ptCount val="3"/>
                <c:pt idx="0">
                  <c:v>EU</c:v>
                </c:pt>
                <c:pt idx="1">
                  <c:v>ASEAN</c:v>
                </c:pt>
                <c:pt idx="2">
                  <c:v>SAARC</c:v>
                </c:pt>
              </c:strCache>
            </c:strRef>
          </c:cat>
          <c:val>
            <c:numRef>
              <c:f>'Combined Regional'!$K$2:$K$4</c:f>
              <c:numCache>
                <c:formatCode>0</c:formatCode>
                <c:ptCount val="3"/>
                <c:pt idx="0">
                  <c:v>21.873300333871839</c:v>
                </c:pt>
                <c:pt idx="1">
                  <c:v>20.663782619982324</c:v>
                </c:pt>
                <c:pt idx="2">
                  <c:v>5.3608409637402676</c:v>
                </c:pt>
              </c:numCache>
            </c:numRef>
          </c:val>
          <c:extLst>
            <c:ext xmlns:c16="http://schemas.microsoft.com/office/drawing/2014/chart" uri="{C3380CC4-5D6E-409C-BE32-E72D297353CC}">
              <c16:uniqueId val="{00000009-FB07-4C70-8D50-EF9EDE4C3724}"/>
            </c:ext>
          </c:extLst>
        </c:ser>
        <c:ser>
          <c:idx val="10"/>
          <c:order val="10"/>
          <c:tx>
            <c:strRef>
              <c:f>'Combined Regional'!$L$1</c:f>
              <c:strCache>
                <c:ptCount val="1"/>
                <c:pt idx="0">
                  <c:v>2019</c:v>
                </c:pt>
              </c:strCache>
            </c:strRef>
          </c:tx>
          <c:spPr>
            <a:solidFill>
              <a:schemeClr val="accent5">
                <a:lumMod val="60000"/>
              </a:schemeClr>
            </a:solidFill>
            <a:ln>
              <a:noFill/>
            </a:ln>
            <a:effectLst/>
          </c:spPr>
          <c:invertIfNegative val="0"/>
          <c:cat>
            <c:strRef>
              <c:f>'Combined Regional'!$A$2:$A$4</c:f>
              <c:strCache>
                <c:ptCount val="3"/>
                <c:pt idx="0">
                  <c:v>EU</c:v>
                </c:pt>
                <c:pt idx="1">
                  <c:v>ASEAN</c:v>
                </c:pt>
                <c:pt idx="2">
                  <c:v>SAARC</c:v>
                </c:pt>
              </c:strCache>
            </c:strRef>
          </c:cat>
          <c:val>
            <c:numRef>
              <c:f>'Combined Regional'!$L$2:$L$4</c:f>
              <c:numCache>
                <c:formatCode>0</c:formatCode>
                <c:ptCount val="3"/>
                <c:pt idx="0">
                  <c:v>21.484754503892471</c:v>
                </c:pt>
                <c:pt idx="1">
                  <c:v>19.168850107539832</c:v>
                </c:pt>
                <c:pt idx="2">
                  <c:v>4.8819994642587998</c:v>
                </c:pt>
              </c:numCache>
            </c:numRef>
          </c:val>
          <c:extLst>
            <c:ext xmlns:c16="http://schemas.microsoft.com/office/drawing/2014/chart" uri="{C3380CC4-5D6E-409C-BE32-E72D297353CC}">
              <c16:uniqueId val="{0000000A-FB07-4C70-8D50-EF9EDE4C3724}"/>
            </c:ext>
          </c:extLst>
        </c:ser>
        <c:ser>
          <c:idx val="11"/>
          <c:order val="11"/>
          <c:tx>
            <c:strRef>
              <c:f>'Combined Regional'!$M$1</c:f>
              <c:strCache>
                <c:ptCount val="1"/>
                <c:pt idx="0">
                  <c:v>2020</c:v>
                </c:pt>
              </c:strCache>
            </c:strRef>
          </c:tx>
          <c:spPr>
            <a:solidFill>
              <a:schemeClr val="accent6">
                <a:lumMod val="60000"/>
              </a:schemeClr>
            </a:solidFill>
            <a:ln>
              <a:noFill/>
            </a:ln>
            <a:effectLst/>
          </c:spPr>
          <c:invertIfNegative val="0"/>
          <c:cat>
            <c:strRef>
              <c:f>'Combined Regional'!$A$2:$A$4</c:f>
              <c:strCache>
                <c:ptCount val="3"/>
                <c:pt idx="0">
                  <c:v>EU</c:v>
                </c:pt>
                <c:pt idx="1">
                  <c:v>ASEAN</c:v>
                </c:pt>
                <c:pt idx="2">
                  <c:v>SAARC</c:v>
                </c:pt>
              </c:strCache>
            </c:strRef>
          </c:cat>
          <c:val>
            <c:numRef>
              <c:f>'Combined Regional'!$M$2:$M$4</c:f>
              <c:numCache>
                <c:formatCode>0</c:formatCode>
                <c:ptCount val="3"/>
                <c:pt idx="0">
                  <c:v>20.738377489667183</c:v>
                </c:pt>
                <c:pt idx="1">
                  <c:v>19.512686777788907</c:v>
                </c:pt>
                <c:pt idx="2">
                  <c:v>4.4082413551531108</c:v>
                </c:pt>
              </c:numCache>
            </c:numRef>
          </c:val>
          <c:extLst>
            <c:ext xmlns:c16="http://schemas.microsoft.com/office/drawing/2014/chart" uri="{C3380CC4-5D6E-409C-BE32-E72D297353CC}">
              <c16:uniqueId val="{0000000B-FB07-4C70-8D50-EF9EDE4C3724}"/>
            </c:ext>
          </c:extLst>
        </c:ser>
        <c:ser>
          <c:idx val="12"/>
          <c:order val="12"/>
          <c:tx>
            <c:strRef>
              <c:f>'Combined Regional'!$N$1</c:f>
              <c:strCache>
                <c:ptCount val="1"/>
                <c:pt idx="0">
                  <c:v>2021</c:v>
                </c:pt>
              </c:strCache>
            </c:strRef>
          </c:tx>
          <c:spPr>
            <a:solidFill>
              <a:schemeClr val="accent1">
                <a:lumMod val="80000"/>
                <a:lumOff val="20000"/>
              </a:schemeClr>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'Combined Regional'!$A$2:$A$4</c:f>
              <c:strCache>
                <c:ptCount val="3"/>
                <c:pt idx="0">
                  <c:v>EU</c:v>
                </c:pt>
                <c:pt idx="1">
                  <c:v>ASEAN</c:v>
                </c:pt>
                <c:pt idx="2">
                  <c:v>SAARC</c:v>
                </c:pt>
              </c:strCache>
            </c:strRef>
          </c:cat>
          <c:val>
            <c:numRef>
              <c:f>'Combined Regional'!$N$2:$N$4</c:f>
              <c:numCache>
                <c:formatCode>0</c:formatCode>
                <c:ptCount val="3"/>
                <c:pt idx="0">
                  <c:v>23.12900465683855</c:v>
                </c:pt>
                <c:pt idx="1">
                  <c:v>21.045882711518381</c:v>
                </c:pt>
                <c:pt idx="2">
                  <c:v>4.7709844493201095</c:v>
                </c:pt>
              </c:numCache>
            </c:numRef>
          </c:val>
          <c:extLst>
            <c:ext xmlns:c16="http://schemas.microsoft.com/office/drawing/2014/chart" uri="{C3380CC4-5D6E-409C-BE32-E72D297353CC}">
              <c16:uniqueId val="{0000000C-FB07-4C70-8D50-EF9EDE4C3724}"/>
            </c:ext>
          </c:extLst>
        </c:ser>
        <c:ser>
          <c:idx val="13"/>
          <c:order val="13"/>
          <c:tx>
            <c:strRef>
              <c:f>'Combined Regional'!$O$1</c:f>
              <c:strCache>
                <c:ptCount val="1"/>
                <c:pt idx="0">
                  <c:v>2022</c:v>
                </c:pt>
              </c:strCache>
            </c:strRef>
          </c:tx>
          <c:spPr>
            <a:solidFill>
              <a:schemeClr val="accent2">
                <a:lumMod val="80000"/>
                <a:lumOff val="20000"/>
              </a:schemeClr>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'Combined Regional'!$A$2:$A$4</c:f>
              <c:strCache>
                <c:ptCount val="3"/>
                <c:pt idx="0">
                  <c:v>EU</c:v>
                </c:pt>
                <c:pt idx="1">
                  <c:v>ASEAN</c:v>
                </c:pt>
                <c:pt idx="2">
                  <c:v>SAARC</c:v>
                </c:pt>
              </c:strCache>
            </c:strRef>
          </c:cat>
          <c:val>
            <c:numRef>
              <c:f>'Combined Regional'!$O$2:$O$4</c:f>
              <c:numCache>
                <c:formatCode>0</c:formatCode>
                <c:ptCount val="3"/>
                <c:pt idx="0">
                  <c:v>25.879625364037718</c:v>
                </c:pt>
                <c:pt idx="1">
                  <c:v>23.648928409117925</c:v>
                </c:pt>
              </c:numCache>
            </c:numRef>
          </c:val>
          <c:extLst>
            <c:ext xmlns:c16="http://schemas.microsoft.com/office/drawing/2014/chart" uri="{C3380CC4-5D6E-409C-BE32-E72D297353CC}">
              <c16:uniqueId val="{0000000D-FB07-4C70-8D50-EF9EDE4C3724}"/>
            </c:ext>
          </c:extLst>
        </c:ser>
        <c:ser>
          <c:idx val="14"/>
          <c:order val="14"/>
          <c:tx>
            <c:strRef>
              <c:f>'Combined Regional'!$P$1</c:f>
              <c:strCache>
                <c:ptCount val="1"/>
                <c:pt idx="0">
                  <c:v>2023</c:v>
                </c:pt>
              </c:strCache>
            </c:strRef>
          </c:tx>
          <c:spPr>
            <a:solidFill>
              <a:schemeClr val="accent3">
                <a:lumMod val="80000"/>
                <a:lumOff val="20000"/>
              </a:schemeClr>
            </a:solidFill>
            <a:ln>
              <a:noFill/>
            </a:ln>
            <a:effectLst/>
          </c:spPr>
          <c:invertIfNegative val="0"/>
          <c:cat>
            <c:strRef>
              <c:f>'Combined Regional'!$A$2:$A$4</c:f>
              <c:strCache>
                <c:ptCount val="3"/>
                <c:pt idx="0">
                  <c:v>EU</c:v>
                </c:pt>
                <c:pt idx="1">
                  <c:v>ASEAN</c:v>
                </c:pt>
                <c:pt idx="2">
                  <c:v>SAARC</c:v>
                </c:pt>
              </c:strCache>
            </c:strRef>
          </c:cat>
          <c:val>
            <c:numRef>
              <c:f>'Combined Regional'!$P$2:$P$4</c:f>
              <c:numCache>
                <c:formatCode>General</c:formatCode>
                <c:ptCount val="3"/>
                <c:pt idx="0" formatCode="0">
                  <c:v>23.649458684952581</c:v>
                </c:pt>
              </c:numCache>
            </c:numRef>
          </c:val>
          <c:extLst>
            <c:ext xmlns:c16="http://schemas.microsoft.com/office/drawing/2014/chart" uri="{C3380CC4-5D6E-409C-BE32-E72D297353CC}">
              <c16:uniqueId val="{0000000E-FB07-4C70-8D50-EF9EDE4C3724}"/>
            </c:ext>
          </c:extLst>
        </c:ser>
        <c:dLbls>
          <c:showLegendKey val="0"/>
          <c:showVal val="0"/>
          <c:showCatName val="0"/>
          <c:showSerName val="0"/>
          <c:showPercent val="0"/>
          <c:showBubbleSize val="0"/>
        </c:dLbls>
        <c:gapWidth val="150"/>
        <c:axId val="1757317839"/>
        <c:axId val="1757318255"/>
      </c:barChart>
      <c:catAx>
        <c:axId val="17573178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1757318255"/>
        <c:crosses val="autoZero"/>
        <c:auto val="1"/>
        <c:lblAlgn val="ctr"/>
        <c:lblOffset val="100"/>
        <c:noMultiLvlLbl val="0"/>
      </c:catAx>
      <c:valAx>
        <c:axId val="1757318255"/>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1757317839"/>
        <c:crosses val="autoZero"/>
        <c:crossBetween val="between"/>
      </c:valAx>
      <c:spPr>
        <a:noFill/>
        <a:ln>
          <a:noFill/>
        </a:ln>
        <a:effectLst/>
      </c:spPr>
    </c:plotArea>
    <c:legend>
      <c:legendPos val="b"/>
      <c:layout>
        <c:manualLayout>
          <c:xMode val="edge"/>
          <c:yMode val="edge"/>
          <c:x val="0.68470516185476815"/>
          <c:y val="0.18402668416447945"/>
          <c:w val="0.2778118985126859"/>
          <c:h val="0.2002325750947798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2000"/>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Trade with China Settled in LCY</a:t>
            </a:r>
          </a:p>
          <a:p>
            <a:pPr>
              <a:defRPr/>
            </a:pPr>
            <a:r>
              <a:rPr lang="en-US"/>
              <a:t>(% of Total Trade with China)</a:t>
            </a: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manualLayout>
          <c:layoutTarget val="inner"/>
          <c:xMode val="edge"/>
          <c:yMode val="edge"/>
          <c:x val="8.5141294838145226E-2"/>
          <c:y val="0.16712962962962963"/>
          <c:w val="0.88430314960629919"/>
          <c:h val="0.67225940507436555"/>
        </c:manualLayout>
      </c:layout>
      <c:lineChart>
        <c:grouping val="standard"/>
        <c:varyColors val="0"/>
        <c:ser>
          <c:idx val="0"/>
          <c:order val="0"/>
          <c:tx>
            <c:strRef>
              <c:f>China!$A$16</c:f>
              <c:strCache>
                <c:ptCount val="1"/>
                <c:pt idx="0">
                  <c:v>CNY Trade</c:v>
                </c:pt>
              </c:strCache>
            </c:strRef>
          </c:tx>
          <c:spPr>
            <a:ln w="28575" cap="rnd">
              <a:solidFill>
                <a:schemeClr val="accent1"/>
              </a:solidFill>
              <a:round/>
            </a:ln>
            <a:effectLst/>
          </c:spPr>
          <c:marker>
            <c:symbol val="none"/>
          </c:marker>
          <c:dLbls>
            <c:dLbl>
              <c:idx val="4"/>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974B-4E97-BBF6-B9A4E7A39EAD}"/>
                </c:ext>
              </c:extLst>
            </c:dLbl>
            <c:dLbl>
              <c:idx val="6"/>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74B-4E97-BBF6-B9A4E7A39EAD}"/>
                </c:ext>
              </c:extLst>
            </c:dLbl>
            <c:dLbl>
              <c:idx val="12"/>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974B-4E97-BBF6-B9A4E7A39EAD}"/>
                </c:ext>
              </c:extLst>
            </c:dLbl>
            <c:dLbl>
              <c:idx val="14"/>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74B-4E97-BBF6-B9A4E7A39EAD}"/>
                </c:ext>
              </c:extLst>
            </c:dLbl>
            <c:spPr>
              <a:noFill/>
              <a:ln>
                <a:noFill/>
              </a:ln>
              <a:effectLst/>
            </c:spPr>
            <c:txPr>
              <a:bodyPr rot="0" spcFirstLastPara="1" vertOverflow="ellipsis" vert="horz" wrap="square" anchor="ctr" anchorCtr="1"/>
              <a:lstStyle/>
              <a:p>
                <a:pPr>
                  <a:defRPr sz="20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en-US"/>
              </a:p>
            </c:txPr>
            <c:dLblPos val="t"/>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China!$H$15:$V$15</c:f>
              <c:strCache>
                <c:ptCount val="15"/>
                <c:pt idx="0">
                  <c:v>FY-10</c:v>
                </c:pt>
                <c:pt idx="1">
                  <c:v>FY-11</c:v>
                </c:pt>
                <c:pt idx="2">
                  <c:v>FY-12</c:v>
                </c:pt>
                <c:pt idx="3">
                  <c:v>FY-13</c:v>
                </c:pt>
                <c:pt idx="4">
                  <c:v>FY-14</c:v>
                </c:pt>
                <c:pt idx="5">
                  <c:v>FY-15</c:v>
                </c:pt>
                <c:pt idx="6">
                  <c:v>FY-16</c:v>
                </c:pt>
                <c:pt idx="7">
                  <c:v>FY-17</c:v>
                </c:pt>
                <c:pt idx="8">
                  <c:v>FY-18</c:v>
                </c:pt>
                <c:pt idx="9">
                  <c:v>FY-19</c:v>
                </c:pt>
                <c:pt idx="10">
                  <c:v>FY-20</c:v>
                </c:pt>
                <c:pt idx="11">
                  <c:v>FY-21</c:v>
                </c:pt>
                <c:pt idx="12">
                  <c:v>FY-22</c:v>
                </c:pt>
                <c:pt idx="13">
                  <c:v>FY-23</c:v>
                </c:pt>
                <c:pt idx="14">
                  <c:v>FY-24*</c:v>
                </c:pt>
              </c:strCache>
            </c:strRef>
          </c:cat>
          <c:val>
            <c:numRef>
              <c:f>China!$H$16:$V$16</c:f>
              <c:numCache>
                <c:formatCode>0%</c:formatCode>
                <c:ptCount val="15"/>
                <c:pt idx="0">
                  <c:v>0</c:v>
                </c:pt>
                <c:pt idx="1">
                  <c:v>1.666259288488527E-4</c:v>
                </c:pt>
                <c:pt idx="2">
                  <c:v>8.9736726391523292E-4</c:v>
                </c:pt>
                <c:pt idx="3">
                  <c:v>2.9407247613078393E-3</c:v>
                </c:pt>
                <c:pt idx="4">
                  <c:v>4.6657614374053758E-3</c:v>
                </c:pt>
                <c:pt idx="5">
                  <c:v>5.2121557148434583E-3</c:v>
                </c:pt>
                <c:pt idx="6">
                  <c:v>4.6959572775442958E-2</c:v>
                </c:pt>
                <c:pt idx="7">
                  <c:v>2.031457095518456E-2</c:v>
                </c:pt>
                <c:pt idx="8">
                  <c:v>1.9550645854519499E-2</c:v>
                </c:pt>
                <c:pt idx="9">
                  <c:v>6.6841918538606798E-2</c:v>
                </c:pt>
                <c:pt idx="10">
                  <c:v>0.13265254315950287</c:v>
                </c:pt>
                <c:pt idx="11">
                  <c:v>0.14448544684326262</c:v>
                </c:pt>
                <c:pt idx="12">
                  <c:v>0.15432966814627677</c:v>
                </c:pt>
                <c:pt idx="13">
                  <c:v>0.11974417722684837</c:v>
                </c:pt>
                <c:pt idx="14">
                  <c:v>0.13783779941270827</c:v>
                </c:pt>
              </c:numCache>
            </c:numRef>
          </c:val>
          <c:smooth val="0"/>
          <c:extLst>
            <c:ext xmlns:c16="http://schemas.microsoft.com/office/drawing/2014/chart" uri="{C3380CC4-5D6E-409C-BE32-E72D297353CC}">
              <c16:uniqueId val="{00000002-974B-4E97-BBF6-B9A4E7A39EAD}"/>
            </c:ext>
          </c:extLst>
        </c:ser>
        <c:dLbls>
          <c:showLegendKey val="0"/>
          <c:showVal val="0"/>
          <c:showCatName val="0"/>
          <c:showSerName val="0"/>
          <c:showPercent val="0"/>
          <c:showBubbleSize val="0"/>
        </c:dLbls>
        <c:smooth val="0"/>
        <c:axId val="1821167135"/>
        <c:axId val="1821165055"/>
      </c:lineChart>
      <c:catAx>
        <c:axId val="18211671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821165055"/>
        <c:crosses val="autoZero"/>
        <c:auto val="1"/>
        <c:lblAlgn val="ctr"/>
        <c:lblOffset val="100"/>
        <c:tickMarkSkip val="2"/>
        <c:noMultiLvlLbl val="0"/>
      </c:catAx>
      <c:valAx>
        <c:axId val="1821165055"/>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821167135"/>
        <c:crosses val="autoZero"/>
        <c:crossBetween val="between"/>
        <c:majorUnit val="4.0000000000000008E-2"/>
      </c:valAx>
      <c:spPr>
        <a:noFill/>
        <a:ln>
          <a:noFill/>
        </a:ln>
        <a:effectLst/>
      </c:spPr>
    </c:plotArea>
    <c:plotVisOnly val="1"/>
    <c:dispBlanksAs val="gap"/>
    <c:showDLblsOverMax val="0"/>
  </c:chart>
  <c:spPr>
    <a:noFill/>
    <a:ln>
      <a:noFill/>
    </a:ln>
    <a:effectLst/>
  </c:spPr>
  <c:txPr>
    <a:bodyPr/>
    <a:lstStyle/>
    <a:p>
      <a:pPr>
        <a:defRPr sz="2000">
          <a:latin typeface="Times New Roman" panose="02020603050405020304" pitchFamily="18" charset="0"/>
          <a:cs typeface="Times New Roman" panose="02020603050405020304" pitchFamily="18" charset="0"/>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Trade with Afghanistan in LCY</a:t>
            </a:r>
          </a:p>
          <a:p>
            <a:pPr>
              <a:defRPr/>
            </a:pPr>
            <a:r>
              <a:rPr lang="en-US" sz="1050"/>
              <a:t>(% of Total Trade)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lineChart>
        <c:grouping val="standard"/>
        <c:varyColors val="0"/>
        <c:ser>
          <c:idx val="0"/>
          <c:order val="0"/>
          <c:tx>
            <c:strRef>
              <c:f>Afghanistan!$A$25</c:f>
              <c:strCache>
                <c:ptCount val="1"/>
                <c:pt idx="0">
                  <c:v>LCY to Total Trade</c:v>
                </c:pt>
              </c:strCache>
            </c:strRef>
          </c:tx>
          <c:spPr>
            <a:ln w="28575" cap="rnd">
              <a:solidFill>
                <a:schemeClr val="accent1"/>
              </a:solidFill>
              <a:round/>
            </a:ln>
            <a:effectLst/>
          </c:spPr>
          <c:marker>
            <c:symbol val="none"/>
          </c:marker>
          <c:cat>
            <c:strRef>
              <c:f>Afghanistan!$H$24:$V$24</c:f>
              <c:strCache>
                <c:ptCount val="15"/>
                <c:pt idx="0">
                  <c:v>FY-10</c:v>
                </c:pt>
                <c:pt idx="1">
                  <c:v>FY-11</c:v>
                </c:pt>
                <c:pt idx="2">
                  <c:v>FY-12</c:v>
                </c:pt>
                <c:pt idx="3">
                  <c:v>FY-13</c:v>
                </c:pt>
                <c:pt idx="4">
                  <c:v>FY-14</c:v>
                </c:pt>
                <c:pt idx="5">
                  <c:v>FY-15</c:v>
                </c:pt>
                <c:pt idx="6">
                  <c:v>FY-16</c:v>
                </c:pt>
                <c:pt idx="7">
                  <c:v>FY-17</c:v>
                </c:pt>
                <c:pt idx="8">
                  <c:v>FY-18</c:v>
                </c:pt>
                <c:pt idx="9">
                  <c:v>FY-19</c:v>
                </c:pt>
                <c:pt idx="10">
                  <c:v>FY-20</c:v>
                </c:pt>
                <c:pt idx="11">
                  <c:v>FY-21</c:v>
                </c:pt>
                <c:pt idx="12">
                  <c:v>FY-22</c:v>
                </c:pt>
                <c:pt idx="13">
                  <c:v>FY-23</c:v>
                </c:pt>
                <c:pt idx="14">
                  <c:v>FY-24*</c:v>
                </c:pt>
              </c:strCache>
            </c:strRef>
          </c:cat>
          <c:val>
            <c:numRef>
              <c:f>Afghanistan!$H$25:$V$25</c:f>
              <c:numCache>
                <c:formatCode>0.0%</c:formatCode>
                <c:ptCount val="15"/>
                <c:pt idx="0">
                  <c:v>5.4817591059434373E-3</c:v>
                </c:pt>
                <c:pt idx="1">
                  <c:v>1.6440441160884979E-3</c:v>
                </c:pt>
                <c:pt idx="2">
                  <c:v>3.0572987474767029E-3</c:v>
                </c:pt>
                <c:pt idx="3">
                  <c:v>6.0516971296068064E-4</c:v>
                </c:pt>
                <c:pt idx="4">
                  <c:v>7.1257214235252242E-4</c:v>
                </c:pt>
                <c:pt idx="5">
                  <c:v>1.4982450806274401E-4</c:v>
                </c:pt>
                <c:pt idx="6">
                  <c:v>1.9995646210566764E-4</c:v>
                </c:pt>
                <c:pt idx="7">
                  <c:v>3.4196159328302846E-5</c:v>
                </c:pt>
                <c:pt idx="8">
                  <c:v>3.4584291361472359E-6</c:v>
                </c:pt>
                <c:pt idx="9">
                  <c:v>0</c:v>
                </c:pt>
                <c:pt idx="10">
                  <c:v>0</c:v>
                </c:pt>
                <c:pt idx="11">
                  <c:v>0</c:v>
                </c:pt>
                <c:pt idx="12">
                  <c:v>0</c:v>
                </c:pt>
                <c:pt idx="13">
                  <c:v>1.8081430821018075E-4</c:v>
                </c:pt>
                <c:pt idx="14">
                  <c:v>0</c:v>
                </c:pt>
              </c:numCache>
            </c:numRef>
          </c:val>
          <c:smooth val="0"/>
          <c:extLst>
            <c:ext xmlns:c16="http://schemas.microsoft.com/office/drawing/2014/chart" uri="{C3380CC4-5D6E-409C-BE32-E72D297353CC}">
              <c16:uniqueId val="{00000000-609A-429A-9368-F1F102384FA1}"/>
            </c:ext>
          </c:extLst>
        </c:ser>
        <c:dLbls>
          <c:showLegendKey val="0"/>
          <c:showVal val="0"/>
          <c:showCatName val="0"/>
          <c:showSerName val="0"/>
          <c:showPercent val="0"/>
          <c:showBubbleSize val="0"/>
        </c:dLbls>
        <c:smooth val="0"/>
        <c:axId val="1980029119"/>
        <c:axId val="1980044095"/>
      </c:lineChart>
      <c:catAx>
        <c:axId val="198002911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980044095"/>
        <c:crosses val="autoZero"/>
        <c:auto val="1"/>
        <c:lblAlgn val="ctr"/>
        <c:lblOffset val="100"/>
        <c:noMultiLvlLbl val="0"/>
      </c:catAx>
      <c:valAx>
        <c:axId val="1980044095"/>
        <c:scaling>
          <c:orientation val="minMax"/>
        </c:scaling>
        <c:delete val="0"/>
        <c:axPos val="l"/>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980029119"/>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Times New Roman" panose="02020603050405020304" pitchFamily="18" charset="0"/>
          <a:cs typeface="Times New Roman" panose="02020603050405020304" pitchFamily="18" charset="0"/>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A99ABF-D728-4CE8-BD71-A8FA56F6BF55}"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6BC47BE1-2F07-49A6-A0E9-41C4CB2620C2}">
      <dgm:prSet phldrT="[Text]" custT="1"/>
      <dgm:spPr>
        <a:ln>
          <a:solidFill>
            <a:schemeClr val="tx1"/>
          </a:solidFill>
        </a:ln>
      </dgm:spPr>
      <dgm:t>
        <a:bodyPr/>
        <a:lstStyle/>
        <a:p>
          <a:pPr>
            <a:spcAft>
              <a:spcPts val="1200"/>
            </a:spcAft>
            <a:buNone/>
          </a:pPr>
          <a:r>
            <a:rPr lang="en-US" sz="2000" b="1" dirty="0">
              <a:latin typeface="Cambria" panose="02040503050406030204" pitchFamily="18" charset="0"/>
              <a:ea typeface="Cambria" panose="02040503050406030204" pitchFamily="18" charset="0"/>
            </a:rPr>
            <a:t>Background</a:t>
          </a:r>
        </a:p>
      </dgm:t>
    </dgm:pt>
    <dgm:pt modelId="{F12F61A9-5B96-4A24-AB42-7A98642666F7}" type="parTrans" cxnId="{6B5DA425-9DF8-4B7C-8D1F-BACE4DF15D55}">
      <dgm:prSet/>
      <dgm:spPr/>
      <dgm:t>
        <a:bodyPr/>
        <a:lstStyle/>
        <a:p>
          <a:endParaRPr lang="en-US">
            <a:latin typeface="Cambria" panose="02040503050406030204" pitchFamily="18" charset="0"/>
            <a:ea typeface="Cambria" panose="02040503050406030204" pitchFamily="18" charset="0"/>
          </a:endParaRPr>
        </a:p>
      </dgm:t>
    </dgm:pt>
    <dgm:pt modelId="{491FE926-EE43-4FC8-85CB-5190C9885CD7}" type="sibTrans" cxnId="{6B5DA425-9DF8-4B7C-8D1F-BACE4DF15D55}">
      <dgm:prSet/>
      <dgm:spPr/>
      <dgm:t>
        <a:bodyPr/>
        <a:lstStyle/>
        <a:p>
          <a:endParaRPr lang="en-US">
            <a:latin typeface="Cambria" panose="02040503050406030204" pitchFamily="18" charset="0"/>
            <a:ea typeface="Cambria" panose="02040503050406030204" pitchFamily="18" charset="0"/>
          </a:endParaRPr>
        </a:p>
      </dgm:t>
    </dgm:pt>
    <dgm:pt modelId="{EF4B0CCD-3739-4D0E-8A0F-33D3EA122F45}">
      <dgm:prSet phldrT="[Text]"/>
      <dgm:spPr>
        <a:solidFill>
          <a:srgbClr val="00B050"/>
        </a:solidFill>
        <a:ln>
          <a:noFill/>
        </a:ln>
      </dgm:spPr>
      <dgm:t>
        <a:bodyPr/>
        <a:lstStyle/>
        <a:p>
          <a:endParaRPr lang="en-US" dirty="0">
            <a:latin typeface="Cambria" panose="02040503050406030204" pitchFamily="18" charset="0"/>
            <a:ea typeface="Cambria" panose="02040503050406030204" pitchFamily="18" charset="0"/>
          </a:endParaRPr>
        </a:p>
      </dgm:t>
    </dgm:pt>
    <dgm:pt modelId="{B1221D9D-EDDC-45A6-8B3C-2702C2AD7069}" type="parTrans" cxnId="{4BB8F0D1-07ED-4536-BEF1-CE6E10215369}">
      <dgm:prSet/>
      <dgm:spPr/>
      <dgm:t>
        <a:bodyPr/>
        <a:lstStyle/>
        <a:p>
          <a:endParaRPr lang="en-US">
            <a:latin typeface="Cambria" panose="02040503050406030204" pitchFamily="18" charset="0"/>
            <a:ea typeface="Cambria" panose="02040503050406030204" pitchFamily="18" charset="0"/>
          </a:endParaRPr>
        </a:p>
      </dgm:t>
    </dgm:pt>
    <dgm:pt modelId="{C6096226-995C-46CF-9CE3-35B6F9B8A75A}" type="sibTrans" cxnId="{4BB8F0D1-07ED-4536-BEF1-CE6E10215369}">
      <dgm:prSet/>
      <dgm:spPr/>
      <dgm:t>
        <a:bodyPr/>
        <a:lstStyle/>
        <a:p>
          <a:endParaRPr lang="en-US">
            <a:latin typeface="Cambria" panose="02040503050406030204" pitchFamily="18" charset="0"/>
            <a:ea typeface="Cambria" panose="02040503050406030204" pitchFamily="18" charset="0"/>
          </a:endParaRPr>
        </a:p>
      </dgm:t>
    </dgm:pt>
    <dgm:pt modelId="{E3CB869D-5FE1-4810-86B9-844A708B84F4}">
      <dgm:prSet phldrT="[Text]"/>
      <dgm:spPr>
        <a:solidFill>
          <a:srgbClr val="0000FF"/>
        </a:solidFill>
        <a:ln>
          <a:noFill/>
        </a:ln>
      </dgm:spPr>
      <dgm:t>
        <a:bodyPr/>
        <a:lstStyle/>
        <a:p>
          <a:endParaRPr lang="en-US" dirty="0">
            <a:latin typeface="Cambria" panose="02040503050406030204" pitchFamily="18" charset="0"/>
            <a:ea typeface="Cambria" panose="02040503050406030204" pitchFamily="18" charset="0"/>
          </a:endParaRPr>
        </a:p>
      </dgm:t>
    </dgm:pt>
    <dgm:pt modelId="{74A2B5DA-B531-4A4F-8966-16F4FB979792}" type="sibTrans" cxnId="{491B1EA4-A0A6-4DFF-8EC0-64EF0A015E87}">
      <dgm:prSet/>
      <dgm:spPr/>
      <dgm:t>
        <a:bodyPr/>
        <a:lstStyle/>
        <a:p>
          <a:endParaRPr lang="en-US">
            <a:latin typeface="Cambria" panose="02040503050406030204" pitchFamily="18" charset="0"/>
            <a:ea typeface="Cambria" panose="02040503050406030204" pitchFamily="18" charset="0"/>
          </a:endParaRPr>
        </a:p>
      </dgm:t>
    </dgm:pt>
    <dgm:pt modelId="{C597C256-37AB-4472-AD7E-E5AB2AB037F0}" type="parTrans" cxnId="{491B1EA4-A0A6-4DFF-8EC0-64EF0A015E87}">
      <dgm:prSet/>
      <dgm:spPr/>
      <dgm:t>
        <a:bodyPr/>
        <a:lstStyle/>
        <a:p>
          <a:endParaRPr lang="en-US">
            <a:latin typeface="Cambria" panose="02040503050406030204" pitchFamily="18" charset="0"/>
            <a:ea typeface="Cambria" panose="02040503050406030204" pitchFamily="18" charset="0"/>
          </a:endParaRPr>
        </a:p>
      </dgm:t>
    </dgm:pt>
    <dgm:pt modelId="{E50FEDA4-106B-4F31-891F-00D5F3ACD319}">
      <dgm:prSet custT="1"/>
      <dgm:spPr>
        <a:ln>
          <a:solidFill>
            <a:schemeClr val="tx1"/>
          </a:solidFill>
        </a:ln>
      </dgm:spPr>
      <dgm:t>
        <a:bodyPr anchor="t"/>
        <a:lstStyle/>
        <a:p>
          <a:pPr>
            <a:spcAft>
              <a:spcPts val="1200"/>
            </a:spcAft>
            <a:buNone/>
          </a:pPr>
          <a:r>
            <a:rPr lang="en-US" sz="2000" b="1" dirty="0">
              <a:solidFill>
                <a:schemeClr val="bg1">
                  <a:lumMod val="75000"/>
                </a:schemeClr>
              </a:solidFill>
              <a:latin typeface="Cambria" panose="02040503050406030204" pitchFamily="18" charset="0"/>
              <a:ea typeface="Cambria" panose="02040503050406030204" pitchFamily="18" charset="0"/>
            </a:rPr>
            <a:t>Conclusions</a:t>
          </a:r>
        </a:p>
      </dgm:t>
    </dgm:pt>
    <dgm:pt modelId="{AE069917-043E-4BFB-B374-C2FE35A96BC7}" type="sibTrans" cxnId="{E02548FC-CCAF-4CE4-9E04-392EC2EBB344}">
      <dgm:prSet/>
      <dgm:spPr/>
      <dgm:t>
        <a:bodyPr/>
        <a:lstStyle/>
        <a:p>
          <a:endParaRPr lang="en-US">
            <a:latin typeface="Cambria" panose="02040503050406030204" pitchFamily="18" charset="0"/>
            <a:ea typeface="Cambria" panose="02040503050406030204" pitchFamily="18" charset="0"/>
          </a:endParaRPr>
        </a:p>
      </dgm:t>
    </dgm:pt>
    <dgm:pt modelId="{FBBB5FBB-D46A-493F-9305-92B5F5CA30DD}" type="parTrans" cxnId="{E02548FC-CCAF-4CE4-9E04-392EC2EBB344}">
      <dgm:prSet/>
      <dgm:spPr/>
      <dgm:t>
        <a:bodyPr/>
        <a:lstStyle/>
        <a:p>
          <a:endParaRPr lang="en-US">
            <a:latin typeface="Cambria" panose="02040503050406030204" pitchFamily="18" charset="0"/>
            <a:ea typeface="Cambria" panose="02040503050406030204" pitchFamily="18" charset="0"/>
          </a:endParaRPr>
        </a:p>
      </dgm:t>
    </dgm:pt>
    <dgm:pt modelId="{631E4DC8-1918-46EF-8271-87823FFC5231}">
      <dgm:prSet phldrT="[Text]" custT="1"/>
      <dgm:spPr>
        <a:ln>
          <a:solidFill>
            <a:schemeClr val="tx1"/>
          </a:solidFill>
        </a:ln>
      </dgm:spPr>
      <dgm:t>
        <a:bodyPr/>
        <a:lstStyle/>
        <a:p>
          <a:pPr>
            <a:spcAft>
              <a:spcPts val="1200"/>
            </a:spcAft>
            <a:buNone/>
          </a:pPr>
          <a:r>
            <a:rPr lang="en-US" sz="2000" b="1" dirty="0">
              <a:solidFill>
                <a:schemeClr val="bg1">
                  <a:lumMod val="75000"/>
                </a:schemeClr>
              </a:solidFill>
              <a:latin typeface="Cambria" panose="02040503050406030204" pitchFamily="18" charset="0"/>
              <a:ea typeface="Cambria" panose="02040503050406030204" pitchFamily="18" charset="0"/>
            </a:rPr>
            <a:t>Status and Potential for Local Currency Trade in SAARC</a:t>
          </a:r>
        </a:p>
      </dgm:t>
    </dgm:pt>
    <dgm:pt modelId="{CCD2047D-296A-403F-938A-F1B52DE3DA1F}" type="sibTrans" cxnId="{AF20DFAB-424B-4144-8168-5B26B5613DDF}">
      <dgm:prSet/>
      <dgm:spPr/>
      <dgm:t>
        <a:bodyPr/>
        <a:lstStyle/>
        <a:p>
          <a:endParaRPr lang="en-US">
            <a:latin typeface="Cambria" panose="02040503050406030204" pitchFamily="18" charset="0"/>
            <a:ea typeface="Cambria" panose="02040503050406030204" pitchFamily="18" charset="0"/>
          </a:endParaRPr>
        </a:p>
      </dgm:t>
    </dgm:pt>
    <dgm:pt modelId="{85D0D20B-9141-411C-8D15-52E1B6B1E63D}" type="parTrans" cxnId="{AF20DFAB-424B-4144-8168-5B26B5613DDF}">
      <dgm:prSet/>
      <dgm:spPr/>
      <dgm:t>
        <a:bodyPr/>
        <a:lstStyle/>
        <a:p>
          <a:endParaRPr lang="en-US">
            <a:latin typeface="Cambria" panose="02040503050406030204" pitchFamily="18" charset="0"/>
            <a:ea typeface="Cambria" panose="02040503050406030204" pitchFamily="18" charset="0"/>
          </a:endParaRPr>
        </a:p>
      </dgm:t>
    </dgm:pt>
    <dgm:pt modelId="{608CBF9F-02CB-4B7B-9136-4382ECB2ADC2}">
      <dgm:prSet phldrT="[Text]"/>
      <dgm:spPr>
        <a:solidFill>
          <a:schemeClr val="accent4"/>
        </a:solidFill>
        <a:ln>
          <a:noFill/>
        </a:ln>
      </dgm:spPr>
      <dgm:t>
        <a:bodyPr/>
        <a:lstStyle/>
        <a:p>
          <a:endParaRPr lang="en-US" dirty="0">
            <a:latin typeface="Cambria" panose="02040503050406030204" pitchFamily="18" charset="0"/>
            <a:ea typeface="Cambria" panose="02040503050406030204" pitchFamily="18" charset="0"/>
          </a:endParaRPr>
        </a:p>
      </dgm:t>
    </dgm:pt>
    <dgm:pt modelId="{E1C27600-07CA-4711-90B0-8D89FC9D6280}" type="sibTrans" cxnId="{537859FF-0F19-4E1B-BE3F-97675390CC1E}">
      <dgm:prSet/>
      <dgm:spPr/>
      <dgm:t>
        <a:bodyPr/>
        <a:lstStyle/>
        <a:p>
          <a:endParaRPr lang="en-US">
            <a:latin typeface="Cambria" panose="02040503050406030204" pitchFamily="18" charset="0"/>
            <a:ea typeface="Cambria" panose="02040503050406030204" pitchFamily="18" charset="0"/>
          </a:endParaRPr>
        </a:p>
      </dgm:t>
    </dgm:pt>
    <dgm:pt modelId="{C6589838-3DE4-45DE-9887-BE7193B853A4}" type="parTrans" cxnId="{537859FF-0F19-4E1B-BE3F-97675390CC1E}">
      <dgm:prSet/>
      <dgm:spPr/>
      <dgm:t>
        <a:bodyPr/>
        <a:lstStyle/>
        <a:p>
          <a:endParaRPr lang="en-US">
            <a:latin typeface="Cambria" panose="02040503050406030204" pitchFamily="18" charset="0"/>
            <a:ea typeface="Cambria" panose="02040503050406030204" pitchFamily="18" charset="0"/>
          </a:endParaRPr>
        </a:p>
      </dgm:t>
    </dgm:pt>
    <dgm:pt modelId="{64C7EB17-E0BF-DA45-8190-4E465C5F99DD}">
      <dgm:prSet/>
      <dgm:spPr/>
      <dgm:t>
        <a:bodyPr/>
        <a:lstStyle/>
        <a:p>
          <a:endParaRPr lang="en-US" dirty="0"/>
        </a:p>
      </dgm:t>
    </dgm:pt>
    <dgm:pt modelId="{D18871E1-4ACB-724A-9E3A-8B8CA0B296AF}" type="sibTrans" cxnId="{D4BE27CE-CC26-9D41-B2C8-BC60B985146F}">
      <dgm:prSet/>
      <dgm:spPr/>
      <dgm:t>
        <a:bodyPr/>
        <a:lstStyle/>
        <a:p>
          <a:endParaRPr lang="en-US"/>
        </a:p>
      </dgm:t>
    </dgm:pt>
    <dgm:pt modelId="{9A29FFB6-DA60-1045-AB8B-3AA14BB6F60E}" type="parTrans" cxnId="{D4BE27CE-CC26-9D41-B2C8-BC60B985146F}">
      <dgm:prSet/>
      <dgm:spPr/>
      <dgm:t>
        <a:bodyPr/>
        <a:lstStyle/>
        <a:p>
          <a:endParaRPr lang="en-US"/>
        </a:p>
      </dgm:t>
    </dgm:pt>
    <dgm:pt modelId="{3235AF41-B997-3846-B9BB-83252AEE287C}">
      <dgm:prSet custT="1"/>
      <dgm:spPr>
        <a:ln>
          <a:solidFill>
            <a:schemeClr val="tx1"/>
          </a:solidFill>
        </a:ln>
      </dgm:spPr>
      <dgm:t>
        <a:bodyPr/>
        <a:lstStyle/>
        <a:p>
          <a:pPr>
            <a:spcAft>
              <a:spcPts val="1200"/>
            </a:spcAft>
            <a:buNone/>
          </a:pPr>
          <a:r>
            <a:rPr lang="en-US" sz="2000" b="1" dirty="0">
              <a:solidFill>
                <a:schemeClr val="bg1">
                  <a:lumMod val="75000"/>
                </a:schemeClr>
              </a:solidFill>
              <a:latin typeface="Cambria" panose="02040503050406030204" pitchFamily="18" charset="0"/>
            </a:rPr>
            <a:t>Pakistan’s Experience with Local Currency Settlement</a:t>
          </a:r>
          <a:endParaRPr lang="en-US" sz="2000" b="1" dirty="0">
            <a:solidFill>
              <a:schemeClr val="bg1">
                <a:lumMod val="75000"/>
              </a:schemeClr>
            </a:solidFill>
            <a:latin typeface="Cambria" panose="02040503050406030204" pitchFamily="18" charset="0"/>
            <a:ea typeface="Cambria" panose="02040503050406030204" pitchFamily="18" charset="0"/>
          </a:endParaRPr>
        </a:p>
      </dgm:t>
    </dgm:pt>
    <dgm:pt modelId="{49BC9371-DB62-E44D-B1FD-6616A29E53FA}" type="sibTrans" cxnId="{64707A5E-7F0D-C640-804A-633AB32F09DF}">
      <dgm:prSet/>
      <dgm:spPr/>
      <dgm:t>
        <a:bodyPr/>
        <a:lstStyle/>
        <a:p>
          <a:endParaRPr lang="en-US"/>
        </a:p>
      </dgm:t>
    </dgm:pt>
    <dgm:pt modelId="{A2E48C5D-86B1-5940-A4F0-B6AEB57DA2F0}" type="parTrans" cxnId="{64707A5E-7F0D-C640-804A-633AB32F09DF}">
      <dgm:prSet/>
      <dgm:spPr/>
      <dgm:t>
        <a:bodyPr/>
        <a:lstStyle/>
        <a:p>
          <a:endParaRPr lang="en-US"/>
        </a:p>
      </dgm:t>
    </dgm:pt>
    <dgm:pt modelId="{F911BF3D-3A9E-4400-9E25-E9355A2C86CE}" type="pres">
      <dgm:prSet presAssocID="{64A99ABF-D728-4CE8-BD71-A8FA56F6BF55}" presName="linearFlow" presStyleCnt="0">
        <dgm:presLayoutVars>
          <dgm:dir/>
          <dgm:animLvl val="lvl"/>
          <dgm:resizeHandles val="exact"/>
        </dgm:presLayoutVars>
      </dgm:prSet>
      <dgm:spPr/>
    </dgm:pt>
    <dgm:pt modelId="{D5AC51F1-83CF-432E-9D43-130019832DD5}" type="pres">
      <dgm:prSet presAssocID="{E3CB869D-5FE1-4810-86B9-844A708B84F4}" presName="composite" presStyleCnt="0"/>
      <dgm:spPr/>
    </dgm:pt>
    <dgm:pt modelId="{A10AFBAA-35AC-4DF0-A918-EA9518641F6E}" type="pres">
      <dgm:prSet presAssocID="{E3CB869D-5FE1-4810-86B9-844A708B84F4}" presName="parentText" presStyleLbl="alignNode1" presStyleIdx="0" presStyleCnt="4" custLinFactNeighborY="10438">
        <dgm:presLayoutVars>
          <dgm:chMax val="1"/>
          <dgm:bulletEnabled val="1"/>
        </dgm:presLayoutVars>
      </dgm:prSet>
      <dgm:spPr/>
    </dgm:pt>
    <dgm:pt modelId="{07E557E9-8C79-4F44-A057-AC6ED40F94A0}" type="pres">
      <dgm:prSet presAssocID="{E3CB869D-5FE1-4810-86B9-844A708B84F4}" presName="descendantText" presStyleLbl="alignAcc1" presStyleIdx="0" presStyleCnt="4" custScaleY="96850" custLinFactNeighborX="80" custLinFactNeighborY="19249">
        <dgm:presLayoutVars>
          <dgm:bulletEnabled val="1"/>
        </dgm:presLayoutVars>
      </dgm:prSet>
      <dgm:spPr/>
    </dgm:pt>
    <dgm:pt modelId="{F05A4402-75DE-4A7E-A77E-C569267F1F0F}" type="pres">
      <dgm:prSet presAssocID="{74A2B5DA-B531-4A4F-8966-16F4FB979792}" presName="sp" presStyleCnt="0"/>
      <dgm:spPr/>
    </dgm:pt>
    <dgm:pt modelId="{56E2FEB0-AE5D-4534-A858-C7F54C17905B}" type="pres">
      <dgm:prSet presAssocID="{EF4B0CCD-3739-4D0E-8A0F-33D3EA122F45}" presName="composite" presStyleCnt="0"/>
      <dgm:spPr/>
    </dgm:pt>
    <dgm:pt modelId="{7FED984A-5EF6-40E6-A19C-DB31A8C8A684}" type="pres">
      <dgm:prSet presAssocID="{EF4B0CCD-3739-4D0E-8A0F-33D3EA122F45}" presName="parentText" presStyleLbl="alignNode1" presStyleIdx="1" presStyleCnt="4" custLinFactNeighborY="9048">
        <dgm:presLayoutVars>
          <dgm:chMax val="1"/>
          <dgm:bulletEnabled val="1"/>
        </dgm:presLayoutVars>
      </dgm:prSet>
      <dgm:spPr/>
    </dgm:pt>
    <dgm:pt modelId="{D493B694-B488-40FC-9443-B17100373A70}" type="pres">
      <dgm:prSet presAssocID="{EF4B0CCD-3739-4D0E-8A0F-33D3EA122F45}" presName="descendantText" presStyleLbl="alignAcc1" presStyleIdx="1" presStyleCnt="4" custScaleY="98253" custLinFactNeighborY="16305">
        <dgm:presLayoutVars>
          <dgm:bulletEnabled val="1"/>
        </dgm:presLayoutVars>
      </dgm:prSet>
      <dgm:spPr/>
    </dgm:pt>
    <dgm:pt modelId="{2B1A18F4-E7CC-4514-97B2-2F81CC5718B3}" type="pres">
      <dgm:prSet presAssocID="{C6096226-995C-46CF-9CE3-35B6F9B8A75A}" presName="sp" presStyleCnt="0"/>
      <dgm:spPr/>
    </dgm:pt>
    <dgm:pt modelId="{C79622FB-5CD0-2544-A088-DE03A58393A2}" type="pres">
      <dgm:prSet presAssocID="{64C7EB17-E0BF-DA45-8190-4E465C5F99DD}" presName="composite" presStyleCnt="0"/>
      <dgm:spPr/>
    </dgm:pt>
    <dgm:pt modelId="{0731D0B1-4BAE-4942-B5F7-D7DD10EA05BA}" type="pres">
      <dgm:prSet presAssocID="{64C7EB17-E0BF-DA45-8190-4E465C5F99DD}" presName="parentText" presStyleLbl="alignNode1" presStyleIdx="2" presStyleCnt="4" custLinFactNeighborY="7725">
        <dgm:presLayoutVars>
          <dgm:chMax val="1"/>
          <dgm:bulletEnabled val="1"/>
        </dgm:presLayoutVars>
      </dgm:prSet>
      <dgm:spPr/>
    </dgm:pt>
    <dgm:pt modelId="{8979E69A-D83F-3142-81C4-501231C0E79D}" type="pres">
      <dgm:prSet presAssocID="{64C7EB17-E0BF-DA45-8190-4E465C5F99DD}" presName="descendantText" presStyleLbl="alignAcc1" presStyleIdx="2" presStyleCnt="4" custScaleY="116266" custLinFactNeighborY="13863">
        <dgm:presLayoutVars>
          <dgm:bulletEnabled val="1"/>
        </dgm:presLayoutVars>
      </dgm:prSet>
      <dgm:spPr/>
    </dgm:pt>
    <dgm:pt modelId="{B555D1A6-F144-4943-ABD6-979A3D58D21E}" type="pres">
      <dgm:prSet presAssocID="{D18871E1-4ACB-724A-9E3A-8B8CA0B296AF}" presName="sp" presStyleCnt="0"/>
      <dgm:spPr/>
    </dgm:pt>
    <dgm:pt modelId="{8F85F651-1E7B-4B08-8475-FE2801A95CAE}" type="pres">
      <dgm:prSet presAssocID="{608CBF9F-02CB-4B7B-9136-4382ECB2ADC2}" presName="composite" presStyleCnt="0"/>
      <dgm:spPr/>
    </dgm:pt>
    <dgm:pt modelId="{6F9DBECD-4707-4064-A022-C6F1A6028FAE}" type="pres">
      <dgm:prSet presAssocID="{608CBF9F-02CB-4B7B-9136-4382ECB2ADC2}" presName="parentText" presStyleLbl="alignNode1" presStyleIdx="3" presStyleCnt="4">
        <dgm:presLayoutVars>
          <dgm:chMax val="1"/>
          <dgm:bulletEnabled val="1"/>
        </dgm:presLayoutVars>
      </dgm:prSet>
      <dgm:spPr/>
    </dgm:pt>
    <dgm:pt modelId="{F074E6CD-8ACE-4AB8-A5BA-784A2DF2A5FE}" type="pres">
      <dgm:prSet presAssocID="{608CBF9F-02CB-4B7B-9136-4382ECB2ADC2}" presName="descendantText" presStyleLbl="alignAcc1" presStyleIdx="3" presStyleCnt="4" custScaleY="117870" custLinFactNeighborX="-80" custLinFactNeighborY="12143">
        <dgm:presLayoutVars>
          <dgm:bulletEnabled val="1"/>
        </dgm:presLayoutVars>
      </dgm:prSet>
      <dgm:spPr/>
    </dgm:pt>
  </dgm:ptLst>
  <dgm:cxnLst>
    <dgm:cxn modelId="{6B5DA425-9DF8-4B7C-8D1F-BACE4DF15D55}" srcId="{E3CB869D-5FE1-4810-86B9-844A708B84F4}" destId="{6BC47BE1-2F07-49A6-A0E9-41C4CB2620C2}" srcOrd="0" destOrd="0" parTransId="{F12F61A9-5B96-4A24-AB42-7A98642666F7}" sibTransId="{491FE926-EE43-4FC8-85CB-5190C9885CD7}"/>
    <dgm:cxn modelId="{64707A5E-7F0D-C640-804A-633AB32F09DF}" srcId="{64C7EB17-E0BF-DA45-8190-4E465C5F99DD}" destId="{3235AF41-B997-3846-B9BB-83252AEE287C}" srcOrd="0" destOrd="0" parTransId="{A2E48C5D-86B1-5940-A4F0-B6AEB57DA2F0}" sibTransId="{49BC9371-DB62-E44D-B1FD-6616A29E53FA}"/>
    <dgm:cxn modelId="{AA593D66-2F0C-4E9F-84CD-C642AAC21D2B}" type="presOf" srcId="{E3CB869D-5FE1-4810-86B9-844A708B84F4}" destId="{A10AFBAA-35AC-4DF0-A918-EA9518641F6E}" srcOrd="0" destOrd="0" presId="urn:microsoft.com/office/officeart/2005/8/layout/chevron2"/>
    <dgm:cxn modelId="{3B1CA64D-C1E0-DB4B-BCBF-527D02E27D9E}" type="presOf" srcId="{3235AF41-B997-3846-B9BB-83252AEE287C}" destId="{8979E69A-D83F-3142-81C4-501231C0E79D}" srcOrd="0" destOrd="0" presId="urn:microsoft.com/office/officeart/2005/8/layout/chevron2"/>
    <dgm:cxn modelId="{331E2178-C4B8-4F8B-8607-997B5F4A3A35}" type="presOf" srcId="{608CBF9F-02CB-4B7B-9136-4382ECB2ADC2}" destId="{6F9DBECD-4707-4064-A022-C6F1A6028FAE}" srcOrd="0" destOrd="0" presId="urn:microsoft.com/office/officeart/2005/8/layout/chevron2"/>
    <dgm:cxn modelId="{22C51C93-03A6-054C-B719-7D16F818AC61}" type="presOf" srcId="{64C7EB17-E0BF-DA45-8190-4E465C5F99DD}" destId="{0731D0B1-4BAE-4942-B5F7-D7DD10EA05BA}" srcOrd="0" destOrd="0" presId="urn:microsoft.com/office/officeart/2005/8/layout/chevron2"/>
    <dgm:cxn modelId="{02E28993-136A-4CB2-97BD-5B2E74DD3F6D}" type="presOf" srcId="{64A99ABF-D728-4CE8-BD71-A8FA56F6BF55}" destId="{F911BF3D-3A9E-4400-9E25-E9355A2C86CE}" srcOrd="0" destOrd="0" presId="urn:microsoft.com/office/officeart/2005/8/layout/chevron2"/>
    <dgm:cxn modelId="{491B1EA4-A0A6-4DFF-8EC0-64EF0A015E87}" srcId="{64A99ABF-D728-4CE8-BD71-A8FA56F6BF55}" destId="{E3CB869D-5FE1-4810-86B9-844A708B84F4}" srcOrd="0" destOrd="0" parTransId="{C597C256-37AB-4472-AD7E-E5AB2AB037F0}" sibTransId="{74A2B5DA-B531-4A4F-8966-16F4FB979792}"/>
    <dgm:cxn modelId="{AF20DFAB-424B-4144-8168-5B26B5613DDF}" srcId="{EF4B0CCD-3739-4D0E-8A0F-33D3EA122F45}" destId="{631E4DC8-1918-46EF-8271-87823FFC5231}" srcOrd="0" destOrd="0" parTransId="{85D0D20B-9141-411C-8D15-52E1B6B1E63D}" sibTransId="{CCD2047D-296A-403F-938A-F1B52DE3DA1F}"/>
    <dgm:cxn modelId="{456F65AD-46A5-44FF-99DA-997D6BB63D31}" type="presOf" srcId="{EF4B0CCD-3739-4D0E-8A0F-33D3EA122F45}" destId="{7FED984A-5EF6-40E6-A19C-DB31A8C8A684}" srcOrd="0" destOrd="0" presId="urn:microsoft.com/office/officeart/2005/8/layout/chevron2"/>
    <dgm:cxn modelId="{D766A0CC-2EAE-49C3-B85B-18E84187D8E6}" type="presOf" srcId="{6BC47BE1-2F07-49A6-A0E9-41C4CB2620C2}" destId="{07E557E9-8C79-4F44-A057-AC6ED40F94A0}" srcOrd="0" destOrd="0" presId="urn:microsoft.com/office/officeart/2005/8/layout/chevron2"/>
    <dgm:cxn modelId="{D4BE27CE-CC26-9D41-B2C8-BC60B985146F}" srcId="{64A99ABF-D728-4CE8-BD71-A8FA56F6BF55}" destId="{64C7EB17-E0BF-DA45-8190-4E465C5F99DD}" srcOrd="2" destOrd="0" parTransId="{9A29FFB6-DA60-1045-AB8B-3AA14BB6F60E}" sibTransId="{D18871E1-4ACB-724A-9E3A-8B8CA0B296AF}"/>
    <dgm:cxn modelId="{4BB8F0D1-07ED-4536-BEF1-CE6E10215369}" srcId="{64A99ABF-D728-4CE8-BD71-A8FA56F6BF55}" destId="{EF4B0CCD-3739-4D0E-8A0F-33D3EA122F45}" srcOrd="1" destOrd="0" parTransId="{B1221D9D-EDDC-45A6-8B3C-2702C2AD7069}" sibTransId="{C6096226-995C-46CF-9CE3-35B6F9B8A75A}"/>
    <dgm:cxn modelId="{EC97CED6-4933-4374-A0C7-4EEC861FE913}" type="presOf" srcId="{E50FEDA4-106B-4F31-891F-00D5F3ACD319}" destId="{F074E6CD-8ACE-4AB8-A5BA-784A2DF2A5FE}" srcOrd="0" destOrd="0" presId="urn:microsoft.com/office/officeart/2005/8/layout/chevron2"/>
    <dgm:cxn modelId="{AB0BF9D7-C26A-4E0B-B351-4E75B27AB8FF}" type="presOf" srcId="{631E4DC8-1918-46EF-8271-87823FFC5231}" destId="{D493B694-B488-40FC-9443-B17100373A70}" srcOrd="0" destOrd="0" presId="urn:microsoft.com/office/officeart/2005/8/layout/chevron2"/>
    <dgm:cxn modelId="{E02548FC-CCAF-4CE4-9E04-392EC2EBB344}" srcId="{608CBF9F-02CB-4B7B-9136-4382ECB2ADC2}" destId="{E50FEDA4-106B-4F31-891F-00D5F3ACD319}" srcOrd="0" destOrd="0" parTransId="{FBBB5FBB-D46A-493F-9305-92B5F5CA30DD}" sibTransId="{AE069917-043E-4BFB-B374-C2FE35A96BC7}"/>
    <dgm:cxn modelId="{537859FF-0F19-4E1B-BE3F-97675390CC1E}" srcId="{64A99ABF-D728-4CE8-BD71-A8FA56F6BF55}" destId="{608CBF9F-02CB-4B7B-9136-4382ECB2ADC2}" srcOrd="3" destOrd="0" parTransId="{C6589838-3DE4-45DE-9887-BE7193B853A4}" sibTransId="{E1C27600-07CA-4711-90B0-8D89FC9D6280}"/>
    <dgm:cxn modelId="{AF96792B-5E5E-4EEF-B434-9A412A53C787}" type="presParOf" srcId="{F911BF3D-3A9E-4400-9E25-E9355A2C86CE}" destId="{D5AC51F1-83CF-432E-9D43-130019832DD5}" srcOrd="0" destOrd="0" presId="urn:microsoft.com/office/officeart/2005/8/layout/chevron2"/>
    <dgm:cxn modelId="{B72B820F-73B7-46EB-A3FE-07DB9BA4FE9C}" type="presParOf" srcId="{D5AC51F1-83CF-432E-9D43-130019832DD5}" destId="{A10AFBAA-35AC-4DF0-A918-EA9518641F6E}" srcOrd="0" destOrd="0" presId="urn:microsoft.com/office/officeart/2005/8/layout/chevron2"/>
    <dgm:cxn modelId="{98CCA82F-E4D0-4EC2-9B5D-7B41AF736A89}" type="presParOf" srcId="{D5AC51F1-83CF-432E-9D43-130019832DD5}" destId="{07E557E9-8C79-4F44-A057-AC6ED40F94A0}" srcOrd="1" destOrd="0" presId="urn:microsoft.com/office/officeart/2005/8/layout/chevron2"/>
    <dgm:cxn modelId="{E616E3EB-F752-4720-8907-7636155FC9BF}" type="presParOf" srcId="{F911BF3D-3A9E-4400-9E25-E9355A2C86CE}" destId="{F05A4402-75DE-4A7E-A77E-C569267F1F0F}" srcOrd="1" destOrd="0" presId="urn:microsoft.com/office/officeart/2005/8/layout/chevron2"/>
    <dgm:cxn modelId="{EC4DDF97-0F87-402D-B8B4-EF7EDAD12144}" type="presParOf" srcId="{F911BF3D-3A9E-4400-9E25-E9355A2C86CE}" destId="{56E2FEB0-AE5D-4534-A858-C7F54C17905B}" srcOrd="2" destOrd="0" presId="urn:microsoft.com/office/officeart/2005/8/layout/chevron2"/>
    <dgm:cxn modelId="{AC3B3037-064A-4CEF-B579-7A13E997279D}" type="presParOf" srcId="{56E2FEB0-AE5D-4534-A858-C7F54C17905B}" destId="{7FED984A-5EF6-40E6-A19C-DB31A8C8A684}" srcOrd="0" destOrd="0" presId="urn:microsoft.com/office/officeart/2005/8/layout/chevron2"/>
    <dgm:cxn modelId="{E519BF04-CD17-495F-8D39-088ED4E6E19A}" type="presParOf" srcId="{56E2FEB0-AE5D-4534-A858-C7F54C17905B}" destId="{D493B694-B488-40FC-9443-B17100373A70}" srcOrd="1" destOrd="0" presId="urn:microsoft.com/office/officeart/2005/8/layout/chevron2"/>
    <dgm:cxn modelId="{F48F8EE0-54BB-450B-B60A-4BCCF12AE21D}" type="presParOf" srcId="{F911BF3D-3A9E-4400-9E25-E9355A2C86CE}" destId="{2B1A18F4-E7CC-4514-97B2-2F81CC5718B3}" srcOrd="3" destOrd="0" presId="urn:microsoft.com/office/officeart/2005/8/layout/chevron2"/>
    <dgm:cxn modelId="{8728D6AE-E37A-A641-BF78-0A81469F9D77}" type="presParOf" srcId="{F911BF3D-3A9E-4400-9E25-E9355A2C86CE}" destId="{C79622FB-5CD0-2544-A088-DE03A58393A2}" srcOrd="4" destOrd="0" presId="urn:microsoft.com/office/officeart/2005/8/layout/chevron2"/>
    <dgm:cxn modelId="{B42FA91B-ACE5-BD4E-A34A-D993E203A0EE}" type="presParOf" srcId="{C79622FB-5CD0-2544-A088-DE03A58393A2}" destId="{0731D0B1-4BAE-4942-B5F7-D7DD10EA05BA}" srcOrd="0" destOrd="0" presId="urn:microsoft.com/office/officeart/2005/8/layout/chevron2"/>
    <dgm:cxn modelId="{B7B7FFA6-4A4C-EB4B-97D2-61F3AC28F3ED}" type="presParOf" srcId="{C79622FB-5CD0-2544-A088-DE03A58393A2}" destId="{8979E69A-D83F-3142-81C4-501231C0E79D}" srcOrd="1" destOrd="0" presId="urn:microsoft.com/office/officeart/2005/8/layout/chevron2"/>
    <dgm:cxn modelId="{5664FC3C-5E9A-E54C-B0D2-BBD13EBDB01C}" type="presParOf" srcId="{F911BF3D-3A9E-4400-9E25-E9355A2C86CE}" destId="{B555D1A6-F144-4943-ABD6-979A3D58D21E}" srcOrd="5" destOrd="0" presId="urn:microsoft.com/office/officeart/2005/8/layout/chevron2"/>
    <dgm:cxn modelId="{1321A861-9F10-49E6-841A-00DAFD2A0662}" type="presParOf" srcId="{F911BF3D-3A9E-4400-9E25-E9355A2C86CE}" destId="{8F85F651-1E7B-4B08-8475-FE2801A95CAE}" srcOrd="6" destOrd="0" presId="urn:microsoft.com/office/officeart/2005/8/layout/chevron2"/>
    <dgm:cxn modelId="{17261CCB-95C1-4C64-83AE-6D446355DC96}" type="presParOf" srcId="{8F85F651-1E7B-4B08-8475-FE2801A95CAE}" destId="{6F9DBECD-4707-4064-A022-C6F1A6028FAE}" srcOrd="0" destOrd="0" presId="urn:microsoft.com/office/officeart/2005/8/layout/chevron2"/>
    <dgm:cxn modelId="{EE688E61-2352-4BC2-B78A-46AF19953971}" type="presParOf" srcId="{8F85F651-1E7B-4B08-8475-FE2801A95CAE}" destId="{F074E6CD-8ACE-4AB8-A5BA-784A2DF2A5FE}"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4A99ABF-D728-4CE8-BD71-A8FA56F6BF55}"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6BC47BE1-2F07-49A6-A0E9-41C4CB2620C2}">
      <dgm:prSet phldrT="[Text]" custT="1"/>
      <dgm:spPr>
        <a:ln>
          <a:solidFill>
            <a:schemeClr val="tx1"/>
          </a:solidFill>
        </a:ln>
      </dgm:spPr>
      <dgm:t>
        <a:bodyPr/>
        <a:lstStyle/>
        <a:p>
          <a:pPr>
            <a:spcAft>
              <a:spcPts val="1200"/>
            </a:spcAft>
            <a:buNone/>
          </a:pPr>
          <a:r>
            <a:rPr lang="en-US" sz="2000" b="1" dirty="0">
              <a:solidFill>
                <a:schemeClr val="bg1">
                  <a:lumMod val="75000"/>
                </a:schemeClr>
              </a:solidFill>
              <a:latin typeface="Cambria" panose="02040503050406030204" pitchFamily="18" charset="0"/>
            </a:rPr>
            <a:t>Background</a:t>
          </a:r>
        </a:p>
      </dgm:t>
    </dgm:pt>
    <dgm:pt modelId="{F12F61A9-5B96-4A24-AB42-7A98642666F7}" type="parTrans" cxnId="{6B5DA425-9DF8-4B7C-8D1F-BACE4DF15D55}">
      <dgm:prSet/>
      <dgm:spPr/>
      <dgm:t>
        <a:bodyPr/>
        <a:lstStyle/>
        <a:p>
          <a:endParaRPr lang="en-US">
            <a:latin typeface="Cambria" panose="02040503050406030204" pitchFamily="18" charset="0"/>
            <a:ea typeface="Cambria" panose="02040503050406030204" pitchFamily="18" charset="0"/>
          </a:endParaRPr>
        </a:p>
      </dgm:t>
    </dgm:pt>
    <dgm:pt modelId="{491FE926-EE43-4FC8-85CB-5190C9885CD7}" type="sibTrans" cxnId="{6B5DA425-9DF8-4B7C-8D1F-BACE4DF15D55}">
      <dgm:prSet/>
      <dgm:spPr/>
      <dgm:t>
        <a:bodyPr/>
        <a:lstStyle/>
        <a:p>
          <a:endParaRPr lang="en-US">
            <a:latin typeface="Cambria" panose="02040503050406030204" pitchFamily="18" charset="0"/>
            <a:ea typeface="Cambria" panose="02040503050406030204" pitchFamily="18" charset="0"/>
          </a:endParaRPr>
        </a:p>
      </dgm:t>
    </dgm:pt>
    <dgm:pt modelId="{EF4B0CCD-3739-4D0E-8A0F-33D3EA122F45}">
      <dgm:prSet phldrT="[Text]"/>
      <dgm:spPr>
        <a:solidFill>
          <a:srgbClr val="00B050"/>
        </a:solidFill>
        <a:ln>
          <a:noFill/>
        </a:ln>
      </dgm:spPr>
      <dgm:t>
        <a:bodyPr/>
        <a:lstStyle/>
        <a:p>
          <a:endParaRPr lang="en-US" dirty="0">
            <a:latin typeface="Cambria" panose="02040503050406030204" pitchFamily="18" charset="0"/>
            <a:ea typeface="Cambria" panose="02040503050406030204" pitchFamily="18" charset="0"/>
          </a:endParaRPr>
        </a:p>
      </dgm:t>
    </dgm:pt>
    <dgm:pt modelId="{B1221D9D-EDDC-45A6-8B3C-2702C2AD7069}" type="parTrans" cxnId="{4BB8F0D1-07ED-4536-BEF1-CE6E10215369}">
      <dgm:prSet/>
      <dgm:spPr/>
      <dgm:t>
        <a:bodyPr/>
        <a:lstStyle/>
        <a:p>
          <a:endParaRPr lang="en-US">
            <a:latin typeface="Cambria" panose="02040503050406030204" pitchFamily="18" charset="0"/>
            <a:ea typeface="Cambria" panose="02040503050406030204" pitchFamily="18" charset="0"/>
          </a:endParaRPr>
        </a:p>
      </dgm:t>
    </dgm:pt>
    <dgm:pt modelId="{C6096226-995C-46CF-9CE3-35B6F9B8A75A}" type="sibTrans" cxnId="{4BB8F0D1-07ED-4536-BEF1-CE6E10215369}">
      <dgm:prSet/>
      <dgm:spPr/>
      <dgm:t>
        <a:bodyPr/>
        <a:lstStyle/>
        <a:p>
          <a:endParaRPr lang="en-US">
            <a:latin typeface="Cambria" panose="02040503050406030204" pitchFamily="18" charset="0"/>
            <a:ea typeface="Cambria" panose="02040503050406030204" pitchFamily="18" charset="0"/>
          </a:endParaRPr>
        </a:p>
      </dgm:t>
    </dgm:pt>
    <dgm:pt modelId="{E3CB869D-5FE1-4810-86B9-844A708B84F4}">
      <dgm:prSet phldrT="[Text]"/>
      <dgm:spPr>
        <a:solidFill>
          <a:srgbClr val="0000FF"/>
        </a:solidFill>
        <a:ln>
          <a:noFill/>
        </a:ln>
      </dgm:spPr>
      <dgm:t>
        <a:bodyPr/>
        <a:lstStyle/>
        <a:p>
          <a:endParaRPr lang="en-US" dirty="0">
            <a:latin typeface="Cambria" panose="02040503050406030204" pitchFamily="18" charset="0"/>
            <a:ea typeface="Cambria" panose="02040503050406030204" pitchFamily="18" charset="0"/>
          </a:endParaRPr>
        </a:p>
      </dgm:t>
    </dgm:pt>
    <dgm:pt modelId="{74A2B5DA-B531-4A4F-8966-16F4FB979792}" type="sibTrans" cxnId="{491B1EA4-A0A6-4DFF-8EC0-64EF0A015E87}">
      <dgm:prSet/>
      <dgm:spPr/>
      <dgm:t>
        <a:bodyPr/>
        <a:lstStyle/>
        <a:p>
          <a:endParaRPr lang="en-US">
            <a:latin typeface="Cambria" panose="02040503050406030204" pitchFamily="18" charset="0"/>
            <a:ea typeface="Cambria" panose="02040503050406030204" pitchFamily="18" charset="0"/>
          </a:endParaRPr>
        </a:p>
      </dgm:t>
    </dgm:pt>
    <dgm:pt modelId="{C597C256-37AB-4472-AD7E-E5AB2AB037F0}" type="parTrans" cxnId="{491B1EA4-A0A6-4DFF-8EC0-64EF0A015E87}">
      <dgm:prSet/>
      <dgm:spPr/>
      <dgm:t>
        <a:bodyPr/>
        <a:lstStyle/>
        <a:p>
          <a:endParaRPr lang="en-US">
            <a:latin typeface="Cambria" panose="02040503050406030204" pitchFamily="18" charset="0"/>
            <a:ea typeface="Cambria" panose="02040503050406030204" pitchFamily="18" charset="0"/>
          </a:endParaRPr>
        </a:p>
      </dgm:t>
    </dgm:pt>
    <dgm:pt modelId="{E50FEDA4-106B-4F31-891F-00D5F3ACD319}">
      <dgm:prSet custT="1"/>
      <dgm:spPr>
        <a:ln>
          <a:solidFill>
            <a:schemeClr val="tx1"/>
          </a:solidFill>
        </a:ln>
      </dgm:spPr>
      <dgm:t>
        <a:bodyPr anchor="t"/>
        <a:lstStyle/>
        <a:p>
          <a:pPr>
            <a:spcAft>
              <a:spcPts val="1200"/>
            </a:spcAft>
            <a:buNone/>
          </a:pPr>
          <a:r>
            <a:rPr lang="en-US" sz="2000" b="1" dirty="0">
              <a:solidFill>
                <a:schemeClr val="bg1">
                  <a:lumMod val="75000"/>
                </a:schemeClr>
              </a:solidFill>
              <a:latin typeface="Cambria" panose="02040503050406030204" pitchFamily="18" charset="0"/>
              <a:ea typeface="Cambria" panose="02040503050406030204" pitchFamily="18" charset="0"/>
            </a:rPr>
            <a:t>Conclusions</a:t>
          </a:r>
        </a:p>
      </dgm:t>
    </dgm:pt>
    <dgm:pt modelId="{AE069917-043E-4BFB-B374-C2FE35A96BC7}" type="sibTrans" cxnId="{E02548FC-CCAF-4CE4-9E04-392EC2EBB344}">
      <dgm:prSet/>
      <dgm:spPr/>
      <dgm:t>
        <a:bodyPr/>
        <a:lstStyle/>
        <a:p>
          <a:endParaRPr lang="en-US">
            <a:latin typeface="Cambria" panose="02040503050406030204" pitchFamily="18" charset="0"/>
            <a:ea typeface="Cambria" panose="02040503050406030204" pitchFamily="18" charset="0"/>
          </a:endParaRPr>
        </a:p>
      </dgm:t>
    </dgm:pt>
    <dgm:pt modelId="{FBBB5FBB-D46A-493F-9305-92B5F5CA30DD}" type="parTrans" cxnId="{E02548FC-CCAF-4CE4-9E04-392EC2EBB344}">
      <dgm:prSet/>
      <dgm:spPr/>
      <dgm:t>
        <a:bodyPr/>
        <a:lstStyle/>
        <a:p>
          <a:endParaRPr lang="en-US">
            <a:latin typeface="Cambria" panose="02040503050406030204" pitchFamily="18" charset="0"/>
            <a:ea typeface="Cambria" panose="02040503050406030204" pitchFamily="18" charset="0"/>
          </a:endParaRPr>
        </a:p>
      </dgm:t>
    </dgm:pt>
    <dgm:pt modelId="{631E4DC8-1918-46EF-8271-87823FFC5231}">
      <dgm:prSet phldrT="[Text]" custT="1"/>
      <dgm:spPr>
        <a:ln>
          <a:solidFill>
            <a:schemeClr val="tx1"/>
          </a:solidFill>
        </a:ln>
      </dgm:spPr>
      <dgm:t>
        <a:bodyPr/>
        <a:lstStyle/>
        <a:p>
          <a:pPr>
            <a:spcAft>
              <a:spcPts val="1200"/>
            </a:spcAft>
            <a:buNone/>
          </a:pPr>
          <a:r>
            <a:rPr lang="en-US" sz="2000" b="1" dirty="0">
              <a:latin typeface="Cambria" panose="02040503050406030204" pitchFamily="18" charset="0"/>
              <a:ea typeface="Cambria" panose="02040503050406030204" pitchFamily="18" charset="0"/>
            </a:rPr>
            <a:t>Status and Potential for Local Currency Trade in SAARC</a:t>
          </a:r>
        </a:p>
      </dgm:t>
    </dgm:pt>
    <dgm:pt modelId="{CCD2047D-296A-403F-938A-F1B52DE3DA1F}" type="sibTrans" cxnId="{AF20DFAB-424B-4144-8168-5B26B5613DDF}">
      <dgm:prSet/>
      <dgm:spPr/>
      <dgm:t>
        <a:bodyPr/>
        <a:lstStyle/>
        <a:p>
          <a:endParaRPr lang="en-US">
            <a:latin typeface="Cambria" panose="02040503050406030204" pitchFamily="18" charset="0"/>
            <a:ea typeface="Cambria" panose="02040503050406030204" pitchFamily="18" charset="0"/>
          </a:endParaRPr>
        </a:p>
      </dgm:t>
    </dgm:pt>
    <dgm:pt modelId="{85D0D20B-9141-411C-8D15-52E1B6B1E63D}" type="parTrans" cxnId="{AF20DFAB-424B-4144-8168-5B26B5613DDF}">
      <dgm:prSet/>
      <dgm:spPr/>
      <dgm:t>
        <a:bodyPr/>
        <a:lstStyle/>
        <a:p>
          <a:endParaRPr lang="en-US">
            <a:latin typeface="Cambria" panose="02040503050406030204" pitchFamily="18" charset="0"/>
            <a:ea typeface="Cambria" panose="02040503050406030204" pitchFamily="18" charset="0"/>
          </a:endParaRPr>
        </a:p>
      </dgm:t>
    </dgm:pt>
    <dgm:pt modelId="{608CBF9F-02CB-4B7B-9136-4382ECB2ADC2}">
      <dgm:prSet phldrT="[Text]"/>
      <dgm:spPr>
        <a:solidFill>
          <a:schemeClr val="accent4"/>
        </a:solidFill>
        <a:ln>
          <a:noFill/>
        </a:ln>
      </dgm:spPr>
      <dgm:t>
        <a:bodyPr/>
        <a:lstStyle/>
        <a:p>
          <a:endParaRPr lang="en-US" dirty="0">
            <a:latin typeface="Cambria" panose="02040503050406030204" pitchFamily="18" charset="0"/>
            <a:ea typeface="Cambria" panose="02040503050406030204" pitchFamily="18" charset="0"/>
          </a:endParaRPr>
        </a:p>
      </dgm:t>
    </dgm:pt>
    <dgm:pt modelId="{E1C27600-07CA-4711-90B0-8D89FC9D6280}" type="sibTrans" cxnId="{537859FF-0F19-4E1B-BE3F-97675390CC1E}">
      <dgm:prSet/>
      <dgm:spPr/>
      <dgm:t>
        <a:bodyPr/>
        <a:lstStyle/>
        <a:p>
          <a:endParaRPr lang="en-US">
            <a:latin typeface="Cambria" panose="02040503050406030204" pitchFamily="18" charset="0"/>
            <a:ea typeface="Cambria" panose="02040503050406030204" pitchFamily="18" charset="0"/>
          </a:endParaRPr>
        </a:p>
      </dgm:t>
    </dgm:pt>
    <dgm:pt modelId="{C6589838-3DE4-45DE-9887-BE7193B853A4}" type="parTrans" cxnId="{537859FF-0F19-4E1B-BE3F-97675390CC1E}">
      <dgm:prSet/>
      <dgm:spPr/>
      <dgm:t>
        <a:bodyPr/>
        <a:lstStyle/>
        <a:p>
          <a:endParaRPr lang="en-US">
            <a:latin typeface="Cambria" panose="02040503050406030204" pitchFamily="18" charset="0"/>
            <a:ea typeface="Cambria" panose="02040503050406030204" pitchFamily="18" charset="0"/>
          </a:endParaRPr>
        </a:p>
      </dgm:t>
    </dgm:pt>
    <dgm:pt modelId="{64C7EB17-E0BF-DA45-8190-4E465C5F99DD}">
      <dgm:prSet/>
      <dgm:spPr/>
      <dgm:t>
        <a:bodyPr/>
        <a:lstStyle/>
        <a:p>
          <a:endParaRPr lang="en-US" dirty="0"/>
        </a:p>
      </dgm:t>
    </dgm:pt>
    <dgm:pt modelId="{D18871E1-4ACB-724A-9E3A-8B8CA0B296AF}" type="sibTrans" cxnId="{D4BE27CE-CC26-9D41-B2C8-BC60B985146F}">
      <dgm:prSet/>
      <dgm:spPr/>
      <dgm:t>
        <a:bodyPr/>
        <a:lstStyle/>
        <a:p>
          <a:endParaRPr lang="en-US"/>
        </a:p>
      </dgm:t>
    </dgm:pt>
    <dgm:pt modelId="{9A29FFB6-DA60-1045-AB8B-3AA14BB6F60E}" type="parTrans" cxnId="{D4BE27CE-CC26-9D41-B2C8-BC60B985146F}">
      <dgm:prSet/>
      <dgm:spPr/>
      <dgm:t>
        <a:bodyPr/>
        <a:lstStyle/>
        <a:p>
          <a:endParaRPr lang="en-US"/>
        </a:p>
      </dgm:t>
    </dgm:pt>
    <dgm:pt modelId="{3235AF41-B997-3846-B9BB-83252AEE287C}">
      <dgm:prSet custT="1"/>
      <dgm:spPr>
        <a:ln>
          <a:solidFill>
            <a:schemeClr val="tx1"/>
          </a:solidFill>
        </a:ln>
      </dgm:spPr>
      <dgm:t>
        <a:bodyPr/>
        <a:lstStyle/>
        <a:p>
          <a:pPr>
            <a:spcAft>
              <a:spcPts val="1200"/>
            </a:spcAft>
            <a:buNone/>
          </a:pPr>
          <a:r>
            <a:rPr lang="en-US" sz="2000" b="1" dirty="0">
              <a:solidFill>
                <a:schemeClr val="bg1">
                  <a:lumMod val="75000"/>
                </a:schemeClr>
              </a:solidFill>
              <a:latin typeface="Cambria" panose="02040503050406030204" pitchFamily="18" charset="0"/>
            </a:rPr>
            <a:t>Pakistan’s Experience with Local Currency Settlement</a:t>
          </a:r>
          <a:endParaRPr lang="en-US" sz="2000" b="1" dirty="0">
            <a:solidFill>
              <a:schemeClr val="bg1">
                <a:lumMod val="75000"/>
              </a:schemeClr>
            </a:solidFill>
            <a:latin typeface="Cambria" panose="02040503050406030204" pitchFamily="18" charset="0"/>
            <a:ea typeface="Cambria" panose="02040503050406030204" pitchFamily="18" charset="0"/>
          </a:endParaRPr>
        </a:p>
      </dgm:t>
    </dgm:pt>
    <dgm:pt modelId="{49BC9371-DB62-E44D-B1FD-6616A29E53FA}" type="sibTrans" cxnId="{64707A5E-7F0D-C640-804A-633AB32F09DF}">
      <dgm:prSet/>
      <dgm:spPr/>
      <dgm:t>
        <a:bodyPr/>
        <a:lstStyle/>
        <a:p>
          <a:endParaRPr lang="en-US"/>
        </a:p>
      </dgm:t>
    </dgm:pt>
    <dgm:pt modelId="{A2E48C5D-86B1-5940-A4F0-B6AEB57DA2F0}" type="parTrans" cxnId="{64707A5E-7F0D-C640-804A-633AB32F09DF}">
      <dgm:prSet/>
      <dgm:spPr/>
      <dgm:t>
        <a:bodyPr/>
        <a:lstStyle/>
        <a:p>
          <a:endParaRPr lang="en-US"/>
        </a:p>
      </dgm:t>
    </dgm:pt>
    <dgm:pt modelId="{F911BF3D-3A9E-4400-9E25-E9355A2C86CE}" type="pres">
      <dgm:prSet presAssocID="{64A99ABF-D728-4CE8-BD71-A8FA56F6BF55}" presName="linearFlow" presStyleCnt="0">
        <dgm:presLayoutVars>
          <dgm:dir/>
          <dgm:animLvl val="lvl"/>
          <dgm:resizeHandles val="exact"/>
        </dgm:presLayoutVars>
      </dgm:prSet>
      <dgm:spPr/>
    </dgm:pt>
    <dgm:pt modelId="{D5AC51F1-83CF-432E-9D43-130019832DD5}" type="pres">
      <dgm:prSet presAssocID="{E3CB869D-5FE1-4810-86B9-844A708B84F4}" presName="composite" presStyleCnt="0"/>
      <dgm:spPr/>
    </dgm:pt>
    <dgm:pt modelId="{A10AFBAA-35AC-4DF0-A918-EA9518641F6E}" type="pres">
      <dgm:prSet presAssocID="{E3CB869D-5FE1-4810-86B9-844A708B84F4}" presName="parentText" presStyleLbl="alignNode1" presStyleIdx="0" presStyleCnt="4" custLinFactNeighborY="10438">
        <dgm:presLayoutVars>
          <dgm:chMax val="1"/>
          <dgm:bulletEnabled val="1"/>
        </dgm:presLayoutVars>
      </dgm:prSet>
      <dgm:spPr/>
    </dgm:pt>
    <dgm:pt modelId="{07E557E9-8C79-4F44-A057-AC6ED40F94A0}" type="pres">
      <dgm:prSet presAssocID="{E3CB869D-5FE1-4810-86B9-844A708B84F4}" presName="descendantText" presStyleLbl="alignAcc1" presStyleIdx="0" presStyleCnt="4" custScaleY="96850" custLinFactNeighborX="80" custLinFactNeighborY="19249">
        <dgm:presLayoutVars>
          <dgm:bulletEnabled val="1"/>
        </dgm:presLayoutVars>
      </dgm:prSet>
      <dgm:spPr/>
    </dgm:pt>
    <dgm:pt modelId="{F05A4402-75DE-4A7E-A77E-C569267F1F0F}" type="pres">
      <dgm:prSet presAssocID="{74A2B5DA-B531-4A4F-8966-16F4FB979792}" presName="sp" presStyleCnt="0"/>
      <dgm:spPr/>
    </dgm:pt>
    <dgm:pt modelId="{56E2FEB0-AE5D-4534-A858-C7F54C17905B}" type="pres">
      <dgm:prSet presAssocID="{EF4B0CCD-3739-4D0E-8A0F-33D3EA122F45}" presName="composite" presStyleCnt="0"/>
      <dgm:spPr/>
    </dgm:pt>
    <dgm:pt modelId="{7FED984A-5EF6-40E6-A19C-DB31A8C8A684}" type="pres">
      <dgm:prSet presAssocID="{EF4B0CCD-3739-4D0E-8A0F-33D3EA122F45}" presName="parentText" presStyleLbl="alignNode1" presStyleIdx="1" presStyleCnt="4" custLinFactNeighborY="9048">
        <dgm:presLayoutVars>
          <dgm:chMax val="1"/>
          <dgm:bulletEnabled val="1"/>
        </dgm:presLayoutVars>
      </dgm:prSet>
      <dgm:spPr/>
    </dgm:pt>
    <dgm:pt modelId="{D493B694-B488-40FC-9443-B17100373A70}" type="pres">
      <dgm:prSet presAssocID="{EF4B0CCD-3739-4D0E-8A0F-33D3EA122F45}" presName="descendantText" presStyleLbl="alignAcc1" presStyleIdx="1" presStyleCnt="4" custScaleY="98253" custLinFactNeighborY="16305">
        <dgm:presLayoutVars>
          <dgm:bulletEnabled val="1"/>
        </dgm:presLayoutVars>
      </dgm:prSet>
      <dgm:spPr/>
    </dgm:pt>
    <dgm:pt modelId="{2B1A18F4-E7CC-4514-97B2-2F81CC5718B3}" type="pres">
      <dgm:prSet presAssocID="{C6096226-995C-46CF-9CE3-35B6F9B8A75A}" presName="sp" presStyleCnt="0"/>
      <dgm:spPr/>
    </dgm:pt>
    <dgm:pt modelId="{C79622FB-5CD0-2544-A088-DE03A58393A2}" type="pres">
      <dgm:prSet presAssocID="{64C7EB17-E0BF-DA45-8190-4E465C5F99DD}" presName="composite" presStyleCnt="0"/>
      <dgm:spPr/>
    </dgm:pt>
    <dgm:pt modelId="{0731D0B1-4BAE-4942-B5F7-D7DD10EA05BA}" type="pres">
      <dgm:prSet presAssocID="{64C7EB17-E0BF-DA45-8190-4E465C5F99DD}" presName="parentText" presStyleLbl="alignNode1" presStyleIdx="2" presStyleCnt="4" custLinFactNeighborY="7725">
        <dgm:presLayoutVars>
          <dgm:chMax val="1"/>
          <dgm:bulletEnabled val="1"/>
        </dgm:presLayoutVars>
      </dgm:prSet>
      <dgm:spPr/>
    </dgm:pt>
    <dgm:pt modelId="{8979E69A-D83F-3142-81C4-501231C0E79D}" type="pres">
      <dgm:prSet presAssocID="{64C7EB17-E0BF-DA45-8190-4E465C5F99DD}" presName="descendantText" presStyleLbl="alignAcc1" presStyleIdx="2" presStyleCnt="4" custScaleY="116266" custLinFactNeighborX="0" custLinFactNeighborY="13863">
        <dgm:presLayoutVars>
          <dgm:bulletEnabled val="1"/>
        </dgm:presLayoutVars>
      </dgm:prSet>
      <dgm:spPr/>
    </dgm:pt>
    <dgm:pt modelId="{B555D1A6-F144-4943-ABD6-979A3D58D21E}" type="pres">
      <dgm:prSet presAssocID="{D18871E1-4ACB-724A-9E3A-8B8CA0B296AF}" presName="sp" presStyleCnt="0"/>
      <dgm:spPr/>
    </dgm:pt>
    <dgm:pt modelId="{8F85F651-1E7B-4B08-8475-FE2801A95CAE}" type="pres">
      <dgm:prSet presAssocID="{608CBF9F-02CB-4B7B-9136-4382ECB2ADC2}" presName="composite" presStyleCnt="0"/>
      <dgm:spPr/>
    </dgm:pt>
    <dgm:pt modelId="{6F9DBECD-4707-4064-A022-C6F1A6028FAE}" type="pres">
      <dgm:prSet presAssocID="{608CBF9F-02CB-4B7B-9136-4382ECB2ADC2}" presName="parentText" presStyleLbl="alignNode1" presStyleIdx="3" presStyleCnt="4">
        <dgm:presLayoutVars>
          <dgm:chMax val="1"/>
          <dgm:bulletEnabled val="1"/>
        </dgm:presLayoutVars>
      </dgm:prSet>
      <dgm:spPr/>
    </dgm:pt>
    <dgm:pt modelId="{F074E6CD-8ACE-4AB8-A5BA-784A2DF2A5FE}" type="pres">
      <dgm:prSet presAssocID="{608CBF9F-02CB-4B7B-9136-4382ECB2ADC2}" presName="descendantText" presStyleLbl="alignAcc1" presStyleIdx="3" presStyleCnt="4" custScaleY="117870" custLinFactNeighborX="-80" custLinFactNeighborY="12143">
        <dgm:presLayoutVars>
          <dgm:bulletEnabled val="1"/>
        </dgm:presLayoutVars>
      </dgm:prSet>
      <dgm:spPr/>
    </dgm:pt>
  </dgm:ptLst>
  <dgm:cxnLst>
    <dgm:cxn modelId="{6B5DA425-9DF8-4B7C-8D1F-BACE4DF15D55}" srcId="{E3CB869D-5FE1-4810-86B9-844A708B84F4}" destId="{6BC47BE1-2F07-49A6-A0E9-41C4CB2620C2}" srcOrd="0" destOrd="0" parTransId="{F12F61A9-5B96-4A24-AB42-7A98642666F7}" sibTransId="{491FE926-EE43-4FC8-85CB-5190C9885CD7}"/>
    <dgm:cxn modelId="{64707A5E-7F0D-C640-804A-633AB32F09DF}" srcId="{64C7EB17-E0BF-DA45-8190-4E465C5F99DD}" destId="{3235AF41-B997-3846-B9BB-83252AEE287C}" srcOrd="0" destOrd="0" parTransId="{A2E48C5D-86B1-5940-A4F0-B6AEB57DA2F0}" sibTransId="{49BC9371-DB62-E44D-B1FD-6616A29E53FA}"/>
    <dgm:cxn modelId="{AA593D66-2F0C-4E9F-84CD-C642AAC21D2B}" type="presOf" srcId="{E3CB869D-5FE1-4810-86B9-844A708B84F4}" destId="{A10AFBAA-35AC-4DF0-A918-EA9518641F6E}" srcOrd="0" destOrd="0" presId="urn:microsoft.com/office/officeart/2005/8/layout/chevron2"/>
    <dgm:cxn modelId="{3B1CA64D-C1E0-DB4B-BCBF-527D02E27D9E}" type="presOf" srcId="{3235AF41-B997-3846-B9BB-83252AEE287C}" destId="{8979E69A-D83F-3142-81C4-501231C0E79D}" srcOrd="0" destOrd="0" presId="urn:microsoft.com/office/officeart/2005/8/layout/chevron2"/>
    <dgm:cxn modelId="{331E2178-C4B8-4F8B-8607-997B5F4A3A35}" type="presOf" srcId="{608CBF9F-02CB-4B7B-9136-4382ECB2ADC2}" destId="{6F9DBECD-4707-4064-A022-C6F1A6028FAE}" srcOrd="0" destOrd="0" presId="urn:microsoft.com/office/officeart/2005/8/layout/chevron2"/>
    <dgm:cxn modelId="{22C51C93-03A6-054C-B719-7D16F818AC61}" type="presOf" srcId="{64C7EB17-E0BF-DA45-8190-4E465C5F99DD}" destId="{0731D0B1-4BAE-4942-B5F7-D7DD10EA05BA}" srcOrd="0" destOrd="0" presId="urn:microsoft.com/office/officeart/2005/8/layout/chevron2"/>
    <dgm:cxn modelId="{02E28993-136A-4CB2-97BD-5B2E74DD3F6D}" type="presOf" srcId="{64A99ABF-D728-4CE8-BD71-A8FA56F6BF55}" destId="{F911BF3D-3A9E-4400-9E25-E9355A2C86CE}" srcOrd="0" destOrd="0" presId="urn:microsoft.com/office/officeart/2005/8/layout/chevron2"/>
    <dgm:cxn modelId="{491B1EA4-A0A6-4DFF-8EC0-64EF0A015E87}" srcId="{64A99ABF-D728-4CE8-BD71-A8FA56F6BF55}" destId="{E3CB869D-5FE1-4810-86B9-844A708B84F4}" srcOrd="0" destOrd="0" parTransId="{C597C256-37AB-4472-AD7E-E5AB2AB037F0}" sibTransId="{74A2B5DA-B531-4A4F-8966-16F4FB979792}"/>
    <dgm:cxn modelId="{AF20DFAB-424B-4144-8168-5B26B5613DDF}" srcId="{EF4B0CCD-3739-4D0E-8A0F-33D3EA122F45}" destId="{631E4DC8-1918-46EF-8271-87823FFC5231}" srcOrd="0" destOrd="0" parTransId="{85D0D20B-9141-411C-8D15-52E1B6B1E63D}" sibTransId="{CCD2047D-296A-403F-938A-F1B52DE3DA1F}"/>
    <dgm:cxn modelId="{456F65AD-46A5-44FF-99DA-997D6BB63D31}" type="presOf" srcId="{EF4B0CCD-3739-4D0E-8A0F-33D3EA122F45}" destId="{7FED984A-5EF6-40E6-A19C-DB31A8C8A684}" srcOrd="0" destOrd="0" presId="urn:microsoft.com/office/officeart/2005/8/layout/chevron2"/>
    <dgm:cxn modelId="{D766A0CC-2EAE-49C3-B85B-18E84187D8E6}" type="presOf" srcId="{6BC47BE1-2F07-49A6-A0E9-41C4CB2620C2}" destId="{07E557E9-8C79-4F44-A057-AC6ED40F94A0}" srcOrd="0" destOrd="0" presId="urn:microsoft.com/office/officeart/2005/8/layout/chevron2"/>
    <dgm:cxn modelId="{D4BE27CE-CC26-9D41-B2C8-BC60B985146F}" srcId="{64A99ABF-D728-4CE8-BD71-A8FA56F6BF55}" destId="{64C7EB17-E0BF-DA45-8190-4E465C5F99DD}" srcOrd="2" destOrd="0" parTransId="{9A29FFB6-DA60-1045-AB8B-3AA14BB6F60E}" sibTransId="{D18871E1-4ACB-724A-9E3A-8B8CA0B296AF}"/>
    <dgm:cxn modelId="{4BB8F0D1-07ED-4536-BEF1-CE6E10215369}" srcId="{64A99ABF-D728-4CE8-BD71-A8FA56F6BF55}" destId="{EF4B0CCD-3739-4D0E-8A0F-33D3EA122F45}" srcOrd="1" destOrd="0" parTransId="{B1221D9D-EDDC-45A6-8B3C-2702C2AD7069}" sibTransId="{C6096226-995C-46CF-9CE3-35B6F9B8A75A}"/>
    <dgm:cxn modelId="{EC97CED6-4933-4374-A0C7-4EEC861FE913}" type="presOf" srcId="{E50FEDA4-106B-4F31-891F-00D5F3ACD319}" destId="{F074E6CD-8ACE-4AB8-A5BA-784A2DF2A5FE}" srcOrd="0" destOrd="0" presId="urn:microsoft.com/office/officeart/2005/8/layout/chevron2"/>
    <dgm:cxn modelId="{AB0BF9D7-C26A-4E0B-B351-4E75B27AB8FF}" type="presOf" srcId="{631E4DC8-1918-46EF-8271-87823FFC5231}" destId="{D493B694-B488-40FC-9443-B17100373A70}" srcOrd="0" destOrd="0" presId="urn:microsoft.com/office/officeart/2005/8/layout/chevron2"/>
    <dgm:cxn modelId="{E02548FC-CCAF-4CE4-9E04-392EC2EBB344}" srcId="{608CBF9F-02CB-4B7B-9136-4382ECB2ADC2}" destId="{E50FEDA4-106B-4F31-891F-00D5F3ACD319}" srcOrd="0" destOrd="0" parTransId="{FBBB5FBB-D46A-493F-9305-92B5F5CA30DD}" sibTransId="{AE069917-043E-4BFB-B374-C2FE35A96BC7}"/>
    <dgm:cxn modelId="{537859FF-0F19-4E1B-BE3F-97675390CC1E}" srcId="{64A99ABF-D728-4CE8-BD71-A8FA56F6BF55}" destId="{608CBF9F-02CB-4B7B-9136-4382ECB2ADC2}" srcOrd="3" destOrd="0" parTransId="{C6589838-3DE4-45DE-9887-BE7193B853A4}" sibTransId="{E1C27600-07CA-4711-90B0-8D89FC9D6280}"/>
    <dgm:cxn modelId="{AF96792B-5E5E-4EEF-B434-9A412A53C787}" type="presParOf" srcId="{F911BF3D-3A9E-4400-9E25-E9355A2C86CE}" destId="{D5AC51F1-83CF-432E-9D43-130019832DD5}" srcOrd="0" destOrd="0" presId="urn:microsoft.com/office/officeart/2005/8/layout/chevron2"/>
    <dgm:cxn modelId="{B72B820F-73B7-46EB-A3FE-07DB9BA4FE9C}" type="presParOf" srcId="{D5AC51F1-83CF-432E-9D43-130019832DD5}" destId="{A10AFBAA-35AC-4DF0-A918-EA9518641F6E}" srcOrd="0" destOrd="0" presId="urn:microsoft.com/office/officeart/2005/8/layout/chevron2"/>
    <dgm:cxn modelId="{98CCA82F-E4D0-4EC2-9B5D-7B41AF736A89}" type="presParOf" srcId="{D5AC51F1-83CF-432E-9D43-130019832DD5}" destId="{07E557E9-8C79-4F44-A057-AC6ED40F94A0}" srcOrd="1" destOrd="0" presId="urn:microsoft.com/office/officeart/2005/8/layout/chevron2"/>
    <dgm:cxn modelId="{E616E3EB-F752-4720-8907-7636155FC9BF}" type="presParOf" srcId="{F911BF3D-3A9E-4400-9E25-E9355A2C86CE}" destId="{F05A4402-75DE-4A7E-A77E-C569267F1F0F}" srcOrd="1" destOrd="0" presId="urn:microsoft.com/office/officeart/2005/8/layout/chevron2"/>
    <dgm:cxn modelId="{EC4DDF97-0F87-402D-B8B4-EF7EDAD12144}" type="presParOf" srcId="{F911BF3D-3A9E-4400-9E25-E9355A2C86CE}" destId="{56E2FEB0-AE5D-4534-A858-C7F54C17905B}" srcOrd="2" destOrd="0" presId="urn:microsoft.com/office/officeart/2005/8/layout/chevron2"/>
    <dgm:cxn modelId="{AC3B3037-064A-4CEF-B579-7A13E997279D}" type="presParOf" srcId="{56E2FEB0-AE5D-4534-A858-C7F54C17905B}" destId="{7FED984A-5EF6-40E6-A19C-DB31A8C8A684}" srcOrd="0" destOrd="0" presId="urn:microsoft.com/office/officeart/2005/8/layout/chevron2"/>
    <dgm:cxn modelId="{E519BF04-CD17-495F-8D39-088ED4E6E19A}" type="presParOf" srcId="{56E2FEB0-AE5D-4534-A858-C7F54C17905B}" destId="{D493B694-B488-40FC-9443-B17100373A70}" srcOrd="1" destOrd="0" presId="urn:microsoft.com/office/officeart/2005/8/layout/chevron2"/>
    <dgm:cxn modelId="{F48F8EE0-54BB-450B-B60A-4BCCF12AE21D}" type="presParOf" srcId="{F911BF3D-3A9E-4400-9E25-E9355A2C86CE}" destId="{2B1A18F4-E7CC-4514-97B2-2F81CC5718B3}" srcOrd="3" destOrd="0" presId="urn:microsoft.com/office/officeart/2005/8/layout/chevron2"/>
    <dgm:cxn modelId="{8728D6AE-E37A-A641-BF78-0A81469F9D77}" type="presParOf" srcId="{F911BF3D-3A9E-4400-9E25-E9355A2C86CE}" destId="{C79622FB-5CD0-2544-A088-DE03A58393A2}" srcOrd="4" destOrd="0" presId="urn:microsoft.com/office/officeart/2005/8/layout/chevron2"/>
    <dgm:cxn modelId="{B42FA91B-ACE5-BD4E-A34A-D993E203A0EE}" type="presParOf" srcId="{C79622FB-5CD0-2544-A088-DE03A58393A2}" destId="{0731D0B1-4BAE-4942-B5F7-D7DD10EA05BA}" srcOrd="0" destOrd="0" presId="urn:microsoft.com/office/officeart/2005/8/layout/chevron2"/>
    <dgm:cxn modelId="{B7B7FFA6-4A4C-EB4B-97D2-61F3AC28F3ED}" type="presParOf" srcId="{C79622FB-5CD0-2544-A088-DE03A58393A2}" destId="{8979E69A-D83F-3142-81C4-501231C0E79D}" srcOrd="1" destOrd="0" presId="urn:microsoft.com/office/officeart/2005/8/layout/chevron2"/>
    <dgm:cxn modelId="{5664FC3C-5E9A-E54C-B0D2-BBD13EBDB01C}" type="presParOf" srcId="{F911BF3D-3A9E-4400-9E25-E9355A2C86CE}" destId="{B555D1A6-F144-4943-ABD6-979A3D58D21E}" srcOrd="5" destOrd="0" presId="urn:microsoft.com/office/officeart/2005/8/layout/chevron2"/>
    <dgm:cxn modelId="{1321A861-9F10-49E6-841A-00DAFD2A0662}" type="presParOf" srcId="{F911BF3D-3A9E-4400-9E25-E9355A2C86CE}" destId="{8F85F651-1E7B-4B08-8475-FE2801A95CAE}" srcOrd="6" destOrd="0" presId="urn:microsoft.com/office/officeart/2005/8/layout/chevron2"/>
    <dgm:cxn modelId="{17261CCB-95C1-4C64-83AE-6D446355DC96}" type="presParOf" srcId="{8F85F651-1E7B-4B08-8475-FE2801A95CAE}" destId="{6F9DBECD-4707-4064-A022-C6F1A6028FAE}" srcOrd="0" destOrd="0" presId="urn:microsoft.com/office/officeart/2005/8/layout/chevron2"/>
    <dgm:cxn modelId="{EE688E61-2352-4BC2-B78A-46AF19953971}" type="presParOf" srcId="{8F85F651-1E7B-4B08-8475-FE2801A95CAE}" destId="{F074E6CD-8ACE-4AB8-A5BA-784A2DF2A5FE}"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4A99ABF-D728-4CE8-BD71-A8FA56F6BF55}"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6BC47BE1-2F07-49A6-A0E9-41C4CB2620C2}">
      <dgm:prSet phldrT="[Text]" custT="1"/>
      <dgm:spPr>
        <a:ln>
          <a:solidFill>
            <a:schemeClr val="tx1"/>
          </a:solidFill>
        </a:ln>
      </dgm:spPr>
      <dgm:t>
        <a:bodyPr/>
        <a:lstStyle/>
        <a:p>
          <a:pPr>
            <a:spcAft>
              <a:spcPts val="1200"/>
            </a:spcAft>
            <a:buNone/>
          </a:pPr>
          <a:r>
            <a:rPr lang="en-US" sz="2000" b="1" dirty="0">
              <a:solidFill>
                <a:schemeClr val="bg1">
                  <a:lumMod val="75000"/>
                </a:schemeClr>
              </a:solidFill>
              <a:latin typeface="Cambria" panose="02040503050406030204" pitchFamily="18" charset="0"/>
            </a:rPr>
            <a:t>Background</a:t>
          </a:r>
        </a:p>
      </dgm:t>
    </dgm:pt>
    <dgm:pt modelId="{F12F61A9-5B96-4A24-AB42-7A98642666F7}" type="parTrans" cxnId="{6B5DA425-9DF8-4B7C-8D1F-BACE4DF15D55}">
      <dgm:prSet/>
      <dgm:spPr/>
      <dgm:t>
        <a:bodyPr/>
        <a:lstStyle/>
        <a:p>
          <a:endParaRPr lang="en-US">
            <a:latin typeface="Cambria" panose="02040503050406030204" pitchFamily="18" charset="0"/>
            <a:ea typeface="Cambria" panose="02040503050406030204" pitchFamily="18" charset="0"/>
          </a:endParaRPr>
        </a:p>
      </dgm:t>
    </dgm:pt>
    <dgm:pt modelId="{491FE926-EE43-4FC8-85CB-5190C9885CD7}" type="sibTrans" cxnId="{6B5DA425-9DF8-4B7C-8D1F-BACE4DF15D55}">
      <dgm:prSet/>
      <dgm:spPr/>
      <dgm:t>
        <a:bodyPr/>
        <a:lstStyle/>
        <a:p>
          <a:endParaRPr lang="en-US">
            <a:latin typeface="Cambria" panose="02040503050406030204" pitchFamily="18" charset="0"/>
            <a:ea typeface="Cambria" panose="02040503050406030204" pitchFamily="18" charset="0"/>
          </a:endParaRPr>
        </a:p>
      </dgm:t>
    </dgm:pt>
    <dgm:pt modelId="{EF4B0CCD-3739-4D0E-8A0F-33D3EA122F45}">
      <dgm:prSet phldrT="[Text]"/>
      <dgm:spPr>
        <a:solidFill>
          <a:srgbClr val="00B050"/>
        </a:solidFill>
        <a:ln>
          <a:noFill/>
        </a:ln>
      </dgm:spPr>
      <dgm:t>
        <a:bodyPr/>
        <a:lstStyle/>
        <a:p>
          <a:endParaRPr lang="en-US" dirty="0">
            <a:latin typeface="Cambria" panose="02040503050406030204" pitchFamily="18" charset="0"/>
            <a:ea typeface="Cambria" panose="02040503050406030204" pitchFamily="18" charset="0"/>
          </a:endParaRPr>
        </a:p>
      </dgm:t>
    </dgm:pt>
    <dgm:pt modelId="{B1221D9D-EDDC-45A6-8B3C-2702C2AD7069}" type="parTrans" cxnId="{4BB8F0D1-07ED-4536-BEF1-CE6E10215369}">
      <dgm:prSet/>
      <dgm:spPr/>
      <dgm:t>
        <a:bodyPr/>
        <a:lstStyle/>
        <a:p>
          <a:endParaRPr lang="en-US">
            <a:latin typeface="Cambria" panose="02040503050406030204" pitchFamily="18" charset="0"/>
            <a:ea typeface="Cambria" panose="02040503050406030204" pitchFamily="18" charset="0"/>
          </a:endParaRPr>
        </a:p>
      </dgm:t>
    </dgm:pt>
    <dgm:pt modelId="{C6096226-995C-46CF-9CE3-35B6F9B8A75A}" type="sibTrans" cxnId="{4BB8F0D1-07ED-4536-BEF1-CE6E10215369}">
      <dgm:prSet/>
      <dgm:spPr/>
      <dgm:t>
        <a:bodyPr/>
        <a:lstStyle/>
        <a:p>
          <a:endParaRPr lang="en-US">
            <a:latin typeface="Cambria" panose="02040503050406030204" pitchFamily="18" charset="0"/>
            <a:ea typeface="Cambria" panose="02040503050406030204" pitchFamily="18" charset="0"/>
          </a:endParaRPr>
        </a:p>
      </dgm:t>
    </dgm:pt>
    <dgm:pt modelId="{E3CB869D-5FE1-4810-86B9-844A708B84F4}">
      <dgm:prSet phldrT="[Text]"/>
      <dgm:spPr>
        <a:solidFill>
          <a:srgbClr val="0000FF"/>
        </a:solidFill>
        <a:ln>
          <a:noFill/>
        </a:ln>
      </dgm:spPr>
      <dgm:t>
        <a:bodyPr/>
        <a:lstStyle/>
        <a:p>
          <a:endParaRPr lang="en-US" dirty="0">
            <a:latin typeface="Cambria" panose="02040503050406030204" pitchFamily="18" charset="0"/>
            <a:ea typeface="Cambria" panose="02040503050406030204" pitchFamily="18" charset="0"/>
          </a:endParaRPr>
        </a:p>
      </dgm:t>
    </dgm:pt>
    <dgm:pt modelId="{74A2B5DA-B531-4A4F-8966-16F4FB979792}" type="sibTrans" cxnId="{491B1EA4-A0A6-4DFF-8EC0-64EF0A015E87}">
      <dgm:prSet/>
      <dgm:spPr/>
      <dgm:t>
        <a:bodyPr/>
        <a:lstStyle/>
        <a:p>
          <a:endParaRPr lang="en-US">
            <a:latin typeface="Cambria" panose="02040503050406030204" pitchFamily="18" charset="0"/>
            <a:ea typeface="Cambria" panose="02040503050406030204" pitchFamily="18" charset="0"/>
          </a:endParaRPr>
        </a:p>
      </dgm:t>
    </dgm:pt>
    <dgm:pt modelId="{C597C256-37AB-4472-AD7E-E5AB2AB037F0}" type="parTrans" cxnId="{491B1EA4-A0A6-4DFF-8EC0-64EF0A015E87}">
      <dgm:prSet/>
      <dgm:spPr/>
      <dgm:t>
        <a:bodyPr/>
        <a:lstStyle/>
        <a:p>
          <a:endParaRPr lang="en-US">
            <a:latin typeface="Cambria" panose="02040503050406030204" pitchFamily="18" charset="0"/>
            <a:ea typeface="Cambria" panose="02040503050406030204" pitchFamily="18" charset="0"/>
          </a:endParaRPr>
        </a:p>
      </dgm:t>
    </dgm:pt>
    <dgm:pt modelId="{E50FEDA4-106B-4F31-891F-00D5F3ACD319}">
      <dgm:prSet custT="1"/>
      <dgm:spPr>
        <a:ln>
          <a:solidFill>
            <a:schemeClr val="tx1"/>
          </a:solidFill>
        </a:ln>
      </dgm:spPr>
      <dgm:t>
        <a:bodyPr anchor="t"/>
        <a:lstStyle/>
        <a:p>
          <a:pPr>
            <a:spcAft>
              <a:spcPts val="1200"/>
            </a:spcAft>
            <a:buNone/>
          </a:pPr>
          <a:r>
            <a:rPr lang="en-US" sz="2000" b="1" dirty="0">
              <a:solidFill>
                <a:schemeClr val="bg1">
                  <a:lumMod val="75000"/>
                </a:schemeClr>
              </a:solidFill>
              <a:latin typeface="Cambria" panose="02040503050406030204" pitchFamily="18" charset="0"/>
              <a:ea typeface="Cambria" panose="02040503050406030204" pitchFamily="18" charset="0"/>
            </a:rPr>
            <a:t>Conclusions</a:t>
          </a:r>
        </a:p>
      </dgm:t>
    </dgm:pt>
    <dgm:pt modelId="{AE069917-043E-4BFB-B374-C2FE35A96BC7}" type="sibTrans" cxnId="{E02548FC-CCAF-4CE4-9E04-392EC2EBB344}">
      <dgm:prSet/>
      <dgm:spPr/>
      <dgm:t>
        <a:bodyPr/>
        <a:lstStyle/>
        <a:p>
          <a:endParaRPr lang="en-US">
            <a:latin typeface="Cambria" panose="02040503050406030204" pitchFamily="18" charset="0"/>
            <a:ea typeface="Cambria" panose="02040503050406030204" pitchFamily="18" charset="0"/>
          </a:endParaRPr>
        </a:p>
      </dgm:t>
    </dgm:pt>
    <dgm:pt modelId="{FBBB5FBB-D46A-493F-9305-92B5F5CA30DD}" type="parTrans" cxnId="{E02548FC-CCAF-4CE4-9E04-392EC2EBB344}">
      <dgm:prSet/>
      <dgm:spPr/>
      <dgm:t>
        <a:bodyPr/>
        <a:lstStyle/>
        <a:p>
          <a:endParaRPr lang="en-US">
            <a:latin typeface="Cambria" panose="02040503050406030204" pitchFamily="18" charset="0"/>
            <a:ea typeface="Cambria" panose="02040503050406030204" pitchFamily="18" charset="0"/>
          </a:endParaRPr>
        </a:p>
      </dgm:t>
    </dgm:pt>
    <dgm:pt modelId="{631E4DC8-1918-46EF-8271-87823FFC5231}">
      <dgm:prSet phldrT="[Text]" custT="1"/>
      <dgm:spPr>
        <a:ln>
          <a:solidFill>
            <a:schemeClr val="tx1"/>
          </a:solidFill>
        </a:ln>
      </dgm:spPr>
      <dgm:t>
        <a:bodyPr/>
        <a:lstStyle/>
        <a:p>
          <a:pPr>
            <a:spcAft>
              <a:spcPts val="1200"/>
            </a:spcAft>
            <a:buNone/>
          </a:pPr>
          <a:r>
            <a:rPr lang="en-US" sz="2000" b="1" dirty="0">
              <a:solidFill>
                <a:schemeClr val="bg1">
                  <a:lumMod val="75000"/>
                </a:schemeClr>
              </a:solidFill>
              <a:latin typeface="Cambria" panose="02040503050406030204" pitchFamily="18" charset="0"/>
            </a:rPr>
            <a:t>Status and Potential for Local Currency Trade in SAARC</a:t>
          </a:r>
        </a:p>
      </dgm:t>
    </dgm:pt>
    <dgm:pt modelId="{CCD2047D-296A-403F-938A-F1B52DE3DA1F}" type="sibTrans" cxnId="{AF20DFAB-424B-4144-8168-5B26B5613DDF}">
      <dgm:prSet/>
      <dgm:spPr/>
      <dgm:t>
        <a:bodyPr/>
        <a:lstStyle/>
        <a:p>
          <a:endParaRPr lang="en-US">
            <a:latin typeface="Cambria" panose="02040503050406030204" pitchFamily="18" charset="0"/>
            <a:ea typeface="Cambria" panose="02040503050406030204" pitchFamily="18" charset="0"/>
          </a:endParaRPr>
        </a:p>
      </dgm:t>
    </dgm:pt>
    <dgm:pt modelId="{85D0D20B-9141-411C-8D15-52E1B6B1E63D}" type="parTrans" cxnId="{AF20DFAB-424B-4144-8168-5B26B5613DDF}">
      <dgm:prSet/>
      <dgm:spPr/>
      <dgm:t>
        <a:bodyPr/>
        <a:lstStyle/>
        <a:p>
          <a:endParaRPr lang="en-US">
            <a:latin typeface="Cambria" panose="02040503050406030204" pitchFamily="18" charset="0"/>
            <a:ea typeface="Cambria" panose="02040503050406030204" pitchFamily="18" charset="0"/>
          </a:endParaRPr>
        </a:p>
      </dgm:t>
    </dgm:pt>
    <dgm:pt modelId="{608CBF9F-02CB-4B7B-9136-4382ECB2ADC2}">
      <dgm:prSet phldrT="[Text]"/>
      <dgm:spPr>
        <a:solidFill>
          <a:schemeClr val="accent4"/>
        </a:solidFill>
        <a:ln>
          <a:noFill/>
        </a:ln>
      </dgm:spPr>
      <dgm:t>
        <a:bodyPr/>
        <a:lstStyle/>
        <a:p>
          <a:endParaRPr lang="en-US" dirty="0">
            <a:latin typeface="Cambria" panose="02040503050406030204" pitchFamily="18" charset="0"/>
            <a:ea typeface="Cambria" panose="02040503050406030204" pitchFamily="18" charset="0"/>
          </a:endParaRPr>
        </a:p>
      </dgm:t>
    </dgm:pt>
    <dgm:pt modelId="{E1C27600-07CA-4711-90B0-8D89FC9D6280}" type="sibTrans" cxnId="{537859FF-0F19-4E1B-BE3F-97675390CC1E}">
      <dgm:prSet/>
      <dgm:spPr/>
      <dgm:t>
        <a:bodyPr/>
        <a:lstStyle/>
        <a:p>
          <a:endParaRPr lang="en-US">
            <a:latin typeface="Cambria" panose="02040503050406030204" pitchFamily="18" charset="0"/>
            <a:ea typeface="Cambria" panose="02040503050406030204" pitchFamily="18" charset="0"/>
          </a:endParaRPr>
        </a:p>
      </dgm:t>
    </dgm:pt>
    <dgm:pt modelId="{C6589838-3DE4-45DE-9887-BE7193B853A4}" type="parTrans" cxnId="{537859FF-0F19-4E1B-BE3F-97675390CC1E}">
      <dgm:prSet/>
      <dgm:spPr/>
      <dgm:t>
        <a:bodyPr/>
        <a:lstStyle/>
        <a:p>
          <a:endParaRPr lang="en-US">
            <a:latin typeface="Cambria" panose="02040503050406030204" pitchFamily="18" charset="0"/>
            <a:ea typeface="Cambria" panose="02040503050406030204" pitchFamily="18" charset="0"/>
          </a:endParaRPr>
        </a:p>
      </dgm:t>
    </dgm:pt>
    <dgm:pt modelId="{64C7EB17-E0BF-DA45-8190-4E465C5F99DD}">
      <dgm:prSet/>
      <dgm:spPr/>
      <dgm:t>
        <a:bodyPr/>
        <a:lstStyle/>
        <a:p>
          <a:endParaRPr lang="en-US" dirty="0"/>
        </a:p>
      </dgm:t>
    </dgm:pt>
    <dgm:pt modelId="{D18871E1-4ACB-724A-9E3A-8B8CA0B296AF}" type="sibTrans" cxnId="{D4BE27CE-CC26-9D41-B2C8-BC60B985146F}">
      <dgm:prSet/>
      <dgm:spPr/>
      <dgm:t>
        <a:bodyPr/>
        <a:lstStyle/>
        <a:p>
          <a:endParaRPr lang="en-US"/>
        </a:p>
      </dgm:t>
    </dgm:pt>
    <dgm:pt modelId="{9A29FFB6-DA60-1045-AB8B-3AA14BB6F60E}" type="parTrans" cxnId="{D4BE27CE-CC26-9D41-B2C8-BC60B985146F}">
      <dgm:prSet/>
      <dgm:spPr/>
      <dgm:t>
        <a:bodyPr/>
        <a:lstStyle/>
        <a:p>
          <a:endParaRPr lang="en-US"/>
        </a:p>
      </dgm:t>
    </dgm:pt>
    <dgm:pt modelId="{3235AF41-B997-3846-B9BB-83252AEE287C}">
      <dgm:prSet custT="1"/>
      <dgm:spPr>
        <a:ln>
          <a:solidFill>
            <a:schemeClr val="tx1"/>
          </a:solidFill>
        </a:ln>
      </dgm:spPr>
      <dgm:t>
        <a:bodyPr/>
        <a:lstStyle/>
        <a:p>
          <a:pPr>
            <a:spcAft>
              <a:spcPts val="1200"/>
            </a:spcAft>
            <a:buNone/>
          </a:pPr>
          <a:r>
            <a:rPr lang="en-US" sz="2000" b="1" dirty="0">
              <a:latin typeface="Cambria" panose="02040503050406030204" pitchFamily="18" charset="0"/>
              <a:ea typeface="Cambria" panose="02040503050406030204" pitchFamily="18" charset="0"/>
            </a:rPr>
            <a:t>Pakistan’s Experience with Local Currency Settlement</a:t>
          </a:r>
        </a:p>
      </dgm:t>
    </dgm:pt>
    <dgm:pt modelId="{49BC9371-DB62-E44D-B1FD-6616A29E53FA}" type="sibTrans" cxnId="{64707A5E-7F0D-C640-804A-633AB32F09DF}">
      <dgm:prSet/>
      <dgm:spPr/>
      <dgm:t>
        <a:bodyPr/>
        <a:lstStyle/>
        <a:p>
          <a:endParaRPr lang="en-US"/>
        </a:p>
      </dgm:t>
    </dgm:pt>
    <dgm:pt modelId="{A2E48C5D-86B1-5940-A4F0-B6AEB57DA2F0}" type="parTrans" cxnId="{64707A5E-7F0D-C640-804A-633AB32F09DF}">
      <dgm:prSet/>
      <dgm:spPr/>
      <dgm:t>
        <a:bodyPr/>
        <a:lstStyle/>
        <a:p>
          <a:endParaRPr lang="en-US"/>
        </a:p>
      </dgm:t>
    </dgm:pt>
    <dgm:pt modelId="{F911BF3D-3A9E-4400-9E25-E9355A2C86CE}" type="pres">
      <dgm:prSet presAssocID="{64A99ABF-D728-4CE8-BD71-A8FA56F6BF55}" presName="linearFlow" presStyleCnt="0">
        <dgm:presLayoutVars>
          <dgm:dir/>
          <dgm:animLvl val="lvl"/>
          <dgm:resizeHandles val="exact"/>
        </dgm:presLayoutVars>
      </dgm:prSet>
      <dgm:spPr/>
    </dgm:pt>
    <dgm:pt modelId="{D5AC51F1-83CF-432E-9D43-130019832DD5}" type="pres">
      <dgm:prSet presAssocID="{E3CB869D-5FE1-4810-86B9-844A708B84F4}" presName="composite" presStyleCnt="0"/>
      <dgm:spPr/>
    </dgm:pt>
    <dgm:pt modelId="{A10AFBAA-35AC-4DF0-A918-EA9518641F6E}" type="pres">
      <dgm:prSet presAssocID="{E3CB869D-5FE1-4810-86B9-844A708B84F4}" presName="parentText" presStyleLbl="alignNode1" presStyleIdx="0" presStyleCnt="4" custLinFactNeighborY="10438">
        <dgm:presLayoutVars>
          <dgm:chMax val="1"/>
          <dgm:bulletEnabled val="1"/>
        </dgm:presLayoutVars>
      </dgm:prSet>
      <dgm:spPr/>
    </dgm:pt>
    <dgm:pt modelId="{07E557E9-8C79-4F44-A057-AC6ED40F94A0}" type="pres">
      <dgm:prSet presAssocID="{E3CB869D-5FE1-4810-86B9-844A708B84F4}" presName="descendantText" presStyleLbl="alignAcc1" presStyleIdx="0" presStyleCnt="4" custScaleY="96850" custLinFactNeighborX="80" custLinFactNeighborY="19249">
        <dgm:presLayoutVars>
          <dgm:bulletEnabled val="1"/>
        </dgm:presLayoutVars>
      </dgm:prSet>
      <dgm:spPr/>
    </dgm:pt>
    <dgm:pt modelId="{F05A4402-75DE-4A7E-A77E-C569267F1F0F}" type="pres">
      <dgm:prSet presAssocID="{74A2B5DA-B531-4A4F-8966-16F4FB979792}" presName="sp" presStyleCnt="0"/>
      <dgm:spPr/>
    </dgm:pt>
    <dgm:pt modelId="{56E2FEB0-AE5D-4534-A858-C7F54C17905B}" type="pres">
      <dgm:prSet presAssocID="{EF4B0CCD-3739-4D0E-8A0F-33D3EA122F45}" presName="composite" presStyleCnt="0"/>
      <dgm:spPr/>
    </dgm:pt>
    <dgm:pt modelId="{7FED984A-5EF6-40E6-A19C-DB31A8C8A684}" type="pres">
      <dgm:prSet presAssocID="{EF4B0CCD-3739-4D0E-8A0F-33D3EA122F45}" presName="parentText" presStyleLbl="alignNode1" presStyleIdx="1" presStyleCnt="4" custLinFactNeighborY="9048">
        <dgm:presLayoutVars>
          <dgm:chMax val="1"/>
          <dgm:bulletEnabled val="1"/>
        </dgm:presLayoutVars>
      </dgm:prSet>
      <dgm:spPr/>
    </dgm:pt>
    <dgm:pt modelId="{D493B694-B488-40FC-9443-B17100373A70}" type="pres">
      <dgm:prSet presAssocID="{EF4B0CCD-3739-4D0E-8A0F-33D3EA122F45}" presName="descendantText" presStyleLbl="alignAcc1" presStyleIdx="1" presStyleCnt="4" custScaleY="98253" custLinFactNeighborY="16305">
        <dgm:presLayoutVars>
          <dgm:bulletEnabled val="1"/>
        </dgm:presLayoutVars>
      </dgm:prSet>
      <dgm:spPr/>
    </dgm:pt>
    <dgm:pt modelId="{2B1A18F4-E7CC-4514-97B2-2F81CC5718B3}" type="pres">
      <dgm:prSet presAssocID="{C6096226-995C-46CF-9CE3-35B6F9B8A75A}" presName="sp" presStyleCnt="0"/>
      <dgm:spPr/>
    </dgm:pt>
    <dgm:pt modelId="{C79622FB-5CD0-2544-A088-DE03A58393A2}" type="pres">
      <dgm:prSet presAssocID="{64C7EB17-E0BF-DA45-8190-4E465C5F99DD}" presName="composite" presStyleCnt="0"/>
      <dgm:spPr/>
    </dgm:pt>
    <dgm:pt modelId="{0731D0B1-4BAE-4942-B5F7-D7DD10EA05BA}" type="pres">
      <dgm:prSet presAssocID="{64C7EB17-E0BF-DA45-8190-4E465C5F99DD}" presName="parentText" presStyleLbl="alignNode1" presStyleIdx="2" presStyleCnt="4" custLinFactNeighborY="7725">
        <dgm:presLayoutVars>
          <dgm:chMax val="1"/>
          <dgm:bulletEnabled val="1"/>
        </dgm:presLayoutVars>
      </dgm:prSet>
      <dgm:spPr/>
    </dgm:pt>
    <dgm:pt modelId="{8979E69A-D83F-3142-81C4-501231C0E79D}" type="pres">
      <dgm:prSet presAssocID="{64C7EB17-E0BF-DA45-8190-4E465C5F99DD}" presName="descendantText" presStyleLbl="alignAcc1" presStyleIdx="2" presStyleCnt="4" custScaleY="116266" custLinFactNeighborX="0" custLinFactNeighborY="13863">
        <dgm:presLayoutVars>
          <dgm:bulletEnabled val="1"/>
        </dgm:presLayoutVars>
      </dgm:prSet>
      <dgm:spPr/>
    </dgm:pt>
    <dgm:pt modelId="{B555D1A6-F144-4943-ABD6-979A3D58D21E}" type="pres">
      <dgm:prSet presAssocID="{D18871E1-4ACB-724A-9E3A-8B8CA0B296AF}" presName="sp" presStyleCnt="0"/>
      <dgm:spPr/>
    </dgm:pt>
    <dgm:pt modelId="{8F85F651-1E7B-4B08-8475-FE2801A95CAE}" type="pres">
      <dgm:prSet presAssocID="{608CBF9F-02CB-4B7B-9136-4382ECB2ADC2}" presName="composite" presStyleCnt="0"/>
      <dgm:spPr/>
    </dgm:pt>
    <dgm:pt modelId="{6F9DBECD-4707-4064-A022-C6F1A6028FAE}" type="pres">
      <dgm:prSet presAssocID="{608CBF9F-02CB-4B7B-9136-4382ECB2ADC2}" presName="parentText" presStyleLbl="alignNode1" presStyleIdx="3" presStyleCnt="4">
        <dgm:presLayoutVars>
          <dgm:chMax val="1"/>
          <dgm:bulletEnabled val="1"/>
        </dgm:presLayoutVars>
      </dgm:prSet>
      <dgm:spPr/>
    </dgm:pt>
    <dgm:pt modelId="{F074E6CD-8ACE-4AB8-A5BA-784A2DF2A5FE}" type="pres">
      <dgm:prSet presAssocID="{608CBF9F-02CB-4B7B-9136-4382ECB2ADC2}" presName="descendantText" presStyleLbl="alignAcc1" presStyleIdx="3" presStyleCnt="4" custScaleY="117870" custLinFactNeighborX="-80" custLinFactNeighborY="12143">
        <dgm:presLayoutVars>
          <dgm:bulletEnabled val="1"/>
        </dgm:presLayoutVars>
      </dgm:prSet>
      <dgm:spPr/>
    </dgm:pt>
  </dgm:ptLst>
  <dgm:cxnLst>
    <dgm:cxn modelId="{6B5DA425-9DF8-4B7C-8D1F-BACE4DF15D55}" srcId="{E3CB869D-5FE1-4810-86B9-844A708B84F4}" destId="{6BC47BE1-2F07-49A6-A0E9-41C4CB2620C2}" srcOrd="0" destOrd="0" parTransId="{F12F61A9-5B96-4A24-AB42-7A98642666F7}" sibTransId="{491FE926-EE43-4FC8-85CB-5190C9885CD7}"/>
    <dgm:cxn modelId="{64707A5E-7F0D-C640-804A-633AB32F09DF}" srcId="{64C7EB17-E0BF-DA45-8190-4E465C5F99DD}" destId="{3235AF41-B997-3846-B9BB-83252AEE287C}" srcOrd="0" destOrd="0" parTransId="{A2E48C5D-86B1-5940-A4F0-B6AEB57DA2F0}" sibTransId="{49BC9371-DB62-E44D-B1FD-6616A29E53FA}"/>
    <dgm:cxn modelId="{AA593D66-2F0C-4E9F-84CD-C642AAC21D2B}" type="presOf" srcId="{E3CB869D-5FE1-4810-86B9-844A708B84F4}" destId="{A10AFBAA-35AC-4DF0-A918-EA9518641F6E}" srcOrd="0" destOrd="0" presId="urn:microsoft.com/office/officeart/2005/8/layout/chevron2"/>
    <dgm:cxn modelId="{3B1CA64D-C1E0-DB4B-BCBF-527D02E27D9E}" type="presOf" srcId="{3235AF41-B997-3846-B9BB-83252AEE287C}" destId="{8979E69A-D83F-3142-81C4-501231C0E79D}" srcOrd="0" destOrd="0" presId="urn:microsoft.com/office/officeart/2005/8/layout/chevron2"/>
    <dgm:cxn modelId="{331E2178-C4B8-4F8B-8607-997B5F4A3A35}" type="presOf" srcId="{608CBF9F-02CB-4B7B-9136-4382ECB2ADC2}" destId="{6F9DBECD-4707-4064-A022-C6F1A6028FAE}" srcOrd="0" destOrd="0" presId="urn:microsoft.com/office/officeart/2005/8/layout/chevron2"/>
    <dgm:cxn modelId="{22C51C93-03A6-054C-B719-7D16F818AC61}" type="presOf" srcId="{64C7EB17-E0BF-DA45-8190-4E465C5F99DD}" destId="{0731D0B1-4BAE-4942-B5F7-D7DD10EA05BA}" srcOrd="0" destOrd="0" presId="urn:microsoft.com/office/officeart/2005/8/layout/chevron2"/>
    <dgm:cxn modelId="{02E28993-136A-4CB2-97BD-5B2E74DD3F6D}" type="presOf" srcId="{64A99ABF-D728-4CE8-BD71-A8FA56F6BF55}" destId="{F911BF3D-3A9E-4400-9E25-E9355A2C86CE}" srcOrd="0" destOrd="0" presId="urn:microsoft.com/office/officeart/2005/8/layout/chevron2"/>
    <dgm:cxn modelId="{491B1EA4-A0A6-4DFF-8EC0-64EF0A015E87}" srcId="{64A99ABF-D728-4CE8-BD71-A8FA56F6BF55}" destId="{E3CB869D-5FE1-4810-86B9-844A708B84F4}" srcOrd="0" destOrd="0" parTransId="{C597C256-37AB-4472-AD7E-E5AB2AB037F0}" sibTransId="{74A2B5DA-B531-4A4F-8966-16F4FB979792}"/>
    <dgm:cxn modelId="{AF20DFAB-424B-4144-8168-5B26B5613DDF}" srcId="{EF4B0CCD-3739-4D0E-8A0F-33D3EA122F45}" destId="{631E4DC8-1918-46EF-8271-87823FFC5231}" srcOrd="0" destOrd="0" parTransId="{85D0D20B-9141-411C-8D15-52E1B6B1E63D}" sibTransId="{CCD2047D-296A-403F-938A-F1B52DE3DA1F}"/>
    <dgm:cxn modelId="{456F65AD-46A5-44FF-99DA-997D6BB63D31}" type="presOf" srcId="{EF4B0CCD-3739-4D0E-8A0F-33D3EA122F45}" destId="{7FED984A-5EF6-40E6-A19C-DB31A8C8A684}" srcOrd="0" destOrd="0" presId="urn:microsoft.com/office/officeart/2005/8/layout/chevron2"/>
    <dgm:cxn modelId="{D766A0CC-2EAE-49C3-B85B-18E84187D8E6}" type="presOf" srcId="{6BC47BE1-2F07-49A6-A0E9-41C4CB2620C2}" destId="{07E557E9-8C79-4F44-A057-AC6ED40F94A0}" srcOrd="0" destOrd="0" presId="urn:microsoft.com/office/officeart/2005/8/layout/chevron2"/>
    <dgm:cxn modelId="{D4BE27CE-CC26-9D41-B2C8-BC60B985146F}" srcId="{64A99ABF-D728-4CE8-BD71-A8FA56F6BF55}" destId="{64C7EB17-E0BF-DA45-8190-4E465C5F99DD}" srcOrd="2" destOrd="0" parTransId="{9A29FFB6-DA60-1045-AB8B-3AA14BB6F60E}" sibTransId="{D18871E1-4ACB-724A-9E3A-8B8CA0B296AF}"/>
    <dgm:cxn modelId="{4BB8F0D1-07ED-4536-BEF1-CE6E10215369}" srcId="{64A99ABF-D728-4CE8-BD71-A8FA56F6BF55}" destId="{EF4B0CCD-3739-4D0E-8A0F-33D3EA122F45}" srcOrd="1" destOrd="0" parTransId="{B1221D9D-EDDC-45A6-8B3C-2702C2AD7069}" sibTransId="{C6096226-995C-46CF-9CE3-35B6F9B8A75A}"/>
    <dgm:cxn modelId="{EC97CED6-4933-4374-A0C7-4EEC861FE913}" type="presOf" srcId="{E50FEDA4-106B-4F31-891F-00D5F3ACD319}" destId="{F074E6CD-8ACE-4AB8-A5BA-784A2DF2A5FE}" srcOrd="0" destOrd="0" presId="urn:microsoft.com/office/officeart/2005/8/layout/chevron2"/>
    <dgm:cxn modelId="{AB0BF9D7-C26A-4E0B-B351-4E75B27AB8FF}" type="presOf" srcId="{631E4DC8-1918-46EF-8271-87823FFC5231}" destId="{D493B694-B488-40FC-9443-B17100373A70}" srcOrd="0" destOrd="0" presId="urn:microsoft.com/office/officeart/2005/8/layout/chevron2"/>
    <dgm:cxn modelId="{E02548FC-CCAF-4CE4-9E04-392EC2EBB344}" srcId="{608CBF9F-02CB-4B7B-9136-4382ECB2ADC2}" destId="{E50FEDA4-106B-4F31-891F-00D5F3ACD319}" srcOrd="0" destOrd="0" parTransId="{FBBB5FBB-D46A-493F-9305-92B5F5CA30DD}" sibTransId="{AE069917-043E-4BFB-B374-C2FE35A96BC7}"/>
    <dgm:cxn modelId="{537859FF-0F19-4E1B-BE3F-97675390CC1E}" srcId="{64A99ABF-D728-4CE8-BD71-A8FA56F6BF55}" destId="{608CBF9F-02CB-4B7B-9136-4382ECB2ADC2}" srcOrd="3" destOrd="0" parTransId="{C6589838-3DE4-45DE-9887-BE7193B853A4}" sibTransId="{E1C27600-07CA-4711-90B0-8D89FC9D6280}"/>
    <dgm:cxn modelId="{AF96792B-5E5E-4EEF-B434-9A412A53C787}" type="presParOf" srcId="{F911BF3D-3A9E-4400-9E25-E9355A2C86CE}" destId="{D5AC51F1-83CF-432E-9D43-130019832DD5}" srcOrd="0" destOrd="0" presId="urn:microsoft.com/office/officeart/2005/8/layout/chevron2"/>
    <dgm:cxn modelId="{B72B820F-73B7-46EB-A3FE-07DB9BA4FE9C}" type="presParOf" srcId="{D5AC51F1-83CF-432E-9D43-130019832DD5}" destId="{A10AFBAA-35AC-4DF0-A918-EA9518641F6E}" srcOrd="0" destOrd="0" presId="urn:microsoft.com/office/officeart/2005/8/layout/chevron2"/>
    <dgm:cxn modelId="{98CCA82F-E4D0-4EC2-9B5D-7B41AF736A89}" type="presParOf" srcId="{D5AC51F1-83CF-432E-9D43-130019832DD5}" destId="{07E557E9-8C79-4F44-A057-AC6ED40F94A0}" srcOrd="1" destOrd="0" presId="urn:microsoft.com/office/officeart/2005/8/layout/chevron2"/>
    <dgm:cxn modelId="{E616E3EB-F752-4720-8907-7636155FC9BF}" type="presParOf" srcId="{F911BF3D-3A9E-4400-9E25-E9355A2C86CE}" destId="{F05A4402-75DE-4A7E-A77E-C569267F1F0F}" srcOrd="1" destOrd="0" presId="urn:microsoft.com/office/officeart/2005/8/layout/chevron2"/>
    <dgm:cxn modelId="{EC4DDF97-0F87-402D-B8B4-EF7EDAD12144}" type="presParOf" srcId="{F911BF3D-3A9E-4400-9E25-E9355A2C86CE}" destId="{56E2FEB0-AE5D-4534-A858-C7F54C17905B}" srcOrd="2" destOrd="0" presId="urn:microsoft.com/office/officeart/2005/8/layout/chevron2"/>
    <dgm:cxn modelId="{AC3B3037-064A-4CEF-B579-7A13E997279D}" type="presParOf" srcId="{56E2FEB0-AE5D-4534-A858-C7F54C17905B}" destId="{7FED984A-5EF6-40E6-A19C-DB31A8C8A684}" srcOrd="0" destOrd="0" presId="urn:microsoft.com/office/officeart/2005/8/layout/chevron2"/>
    <dgm:cxn modelId="{E519BF04-CD17-495F-8D39-088ED4E6E19A}" type="presParOf" srcId="{56E2FEB0-AE5D-4534-A858-C7F54C17905B}" destId="{D493B694-B488-40FC-9443-B17100373A70}" srcOrd="1" destOrd="0" presId="urn:microsoft.com/office/officeart/2005/8/layout/chevron2"/>
    <dgm:cxn modelId="{F48F8EE0-54BB-450B-B60A-4BCCF12AE21D}" type="presParOf" srcId="{F911BF3D-3A9E-4400-9E25-E9355A2C86CE}" destId="{2B1A18F4-E7CC-4514-97B2-2F81CC5718B3}" srcOrd="3" destOrd="0" presId="urn:microsoft.com/office/officeart/2005/8/layout/chevron2"/>
    <dgm:cxn modelId="{8728D6AE-E37A-A641-BF78-0A81469F9D77}" type="presParOf" srcId="{F911BF3D-3A9E-4400-9E25-E9355A2C86CE}" destId="{C79622FB-5CD0-2544-A088-DE03A58393A2}" srcOrd="4" destOrd="0" presId="urn:microsoft.com/office/officeart/2005/8/layout/chevron2"/>
    <dgm:cxn modelId="{B42FA91B-ACE5-BD4E-A34A-D993E203A0EE}" type="presParOf" srcId="{C79622FB-5CD0-2544-A088-DE03A58393A2}" destId="{0731D0B1-4BAE-4942-B5F7-D7DD10EA05BA}" srcOrd="0" destOrd="0" presId="urn:microsoft.com/office/officeart/2005/8/layout/chevron2"/>
    <dgm:cxn modelId="{B7B7FFA6-4A4C-EB4B-97D2-61F3AC28F3ED}" type="presParOf" srcId="{C79622FB-5CD0-2544-A088-DE03A58393A2}" destId="{8979E69A-D83F-3142-81C4-501231C0E79D}" srcOrd="1" destOrd="0" presId="urn:microsoft.com/office/officeart/2005/8/layout/chevron2"/>
    <dgm:cxn modelId="{5664FC3C-5E9A-E54C-B0D2-BBD13EBDB01C}" type="presParOf" srcId="{F911BF3D-3A9E-4400-9E25-E9355A2C86CE}" destId="{B555D1A6-F144-4943-ABD6-979A3D58D21E}" srcOrd="5" destOrd="0" presId="urn:microsoft.com/office/officeart/2005/8/layout/chevron2"/>
    <dgm:cxn modelId="{1321A861-9F10-49E6-841A-00DAFD2A0662}" type="presParOf" srcId="{F911BF3D-3A9E-4400-9E25-E9355A2C86CE}" destId="{8F85F651-1E7B-4B08-8475-FE2801A95CAE}" srcOrd="6" destOrd="0" presId="urn:microsoft.com/office/officeart/2005/8/layout/chevron2"/>
    <dgm:cxn modelId="{17261CCB-95C1-4C64-83AE-6D446355DC96}" type="presParOf" srcId="{8F85F651-1E7B-4B08-8475-FE2801A95CAE}" destId="{6F9DBECD-4707-4064-A022-C6F1A6028FAE}" srcOrd="0" destOrd="0" presId="urn:microsoft.com/office/officeart/2005/8/layout/chevron2"/>
    <dgm:cxn modelId="{EE688E61-2352-4BC2-B78A-46AF19953971}" type="presParOf" srcId="{8F85F651-1E7B-4B08-8475-FE2801A95CAE}" destId="{F074E6CD-8ACE-4AB8-A5BA-784A2DF2A5FE}"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3085546-7C7C-4B3E-ABEB-2669F1A65FB2}" type="doc">
      <dgm:prSet loTypeId="urn:microsoft.com/office/officeart/2017/3/layout/DropPinTimeline" loCatId="process" qsTypeId="urn:microsoft.com/office/officeart/2005/8/quickstyle/simple1" qsCatId="simple" csTypeId="urn:microsoft.com/office/officeart/2005/8/colors/colorful4" csCatId="colorful" phldr="1"/>
      <dgm:spPr/>
      <dgm:t>
        <a:bodyPr/>
        <a:lstStyle/>
        <a:p>
          <a:endParaRPr lang="en-US"/>
        </a:p>
      </dgm:t>
    </dgm:pt>
    <dgm:pt modelId="{9DCEA5FC-4640-45AF-B712-7A4FD94AEF0D}">
      <dgm:prSet phldrT="[Text]" custT="1"/>
      <dgm:spPr/>
      <dgm:t>
        <a:bodyPr/>
        <a:lstStyle/>
        <a:p>
          <a:pPr>
            <a:defRPr b="1"/>
          </a:pPr>
          <a:r>
            <a:rPr lang="en-US" sz="1600" b="1" dirty="0"/>
            <a:t>2011</a:t>
          </a:r>
          <a:endParaRPr lang="en-US" sz="1100" dirty="0"/>
        </a:p>
      </dgm:t>
    </dgm:pt>
    <dgm:pt modelId="{929A5FD9-0612-4B79-9B59-C3C36D34A069}" type="parTrans" cxnId="{DBD99269-D7F7-4B47-B17B-A5AE402751D9}">
      <dgm:prSet/>
      <dgm:spPr/>
      <dgm:t>
        <a:bodyPr/>
        <a:lstStyle/>
        <a:p>
          <a:endParaRPr lang="en-US"/>
        </a:p>
      </dgm:t>
    </dgm:pt>
    <dgm:pt modelId="{0A99745B-BB5C-49B3-A782-8DB57641F6C9}" type="sibTrans" cxnId="{DBD99269-D7F7-4B47-B17B-A5AE402751D9}">
      <dgm:prSet/>
      <dgm:spPr/>
      <dgm:t>
        <a:bodyPr/>
        <a:lstStyle/>
        <a:p>
          <a:endParaRPr lang="en-US"/>
        </a:p>
      </dgm:t>
    </dgm:pt>
    <dgm:pt modelId="{831701CF-77C7-46C0-A913-8CC39517BAB8}">
      <dgm:prSet phldrT="[Text]"/>
      <dgm:spPr/>
      <dgm:t>
        <a:bodyPr/>
        <a:lstStyle/>
        <a:p>
          <a:r>
            <a:rPr lang="en-US" dirty="0"/>
            <a:t>SBP and </a:t>
          </a:r>
          <a:r>
            <a:rPr lang="en-US" dirty="0" err="1"/>
            <a:t>PBoC</a:t>
          </a:r>
          <a:r>
            <a:rPr lang="en-US" dirty="0"/>
            <a:t> Sign the Currency SWAP Agreement (CSA) to facilitate the Bilateral Trade</a:t>
          </a:r>
        </a:p>
      </dgm:t>
    </dgm:pt>
    <dgm:pt modelId="{13FBC60D-3EA6-4496-BA97-C1AE8C7F8961}" type="parTrans" cxnId="{39A11E5C-7A57-4117-A6DF-36000C29509C}">
      <dgm:prSet/>
      <dgm:spPr/>
      <dgm:t>
        <a:bodyPr/>
        <a:lstStyle/>
        <a:p>
          <a:endParaRPr lang="en-US"/>
        </a:p>
      </dgm:t>
    </dgm:pt>
    <dgm:pt modelId="{75156CDF-E17B-4DAD-AE37-EA44D7F37090}" type="sibTrans" cxnId="{39A11E5C-7A57-4117-A6DF-36000C29509C}">
      <dgm:prSet/>
      <dgm:spPr/>
      <dgm:t>
        <a:bodyPr/>
        <a:lstStyle/>
        <a:p>
          <a:endParaRPr lang="en-US"/>
        </a:p>
      </dgm:t>
    </dgm:pt>
    <dgm:pt modelId="{096A9AF0-0DAE-4EB3-B448-4501DA034F4A}">
      <dgm:prSet phldrT="[Text]" custT="1"/>
      <dgm:spPr/>
      <dgm:t>
        <a:bodyPr/>
        <a:lstStyle/>
        <a:p>
          <a:pPr>
            <a:defRPr b="1"/>
          </a:pPr>
          <a:r>
            <a:rPr lang="en-US" sz="1600" b="1" dirty="0"/>
            <a:t>2013</a:t>
          </a:r>
          <a:endParaRPr lang="en-US" sz="1100" dirty="0"/>
        </a:p>
      </dgm:t>
    </dgm:pt>
    <dgm:pt modelId="{8CE6ABD6-768E-42C8-9029-C3B5F278B21C}" type="parTrans" cxnId="{CA0753BD-DB60-4D68-8486-5B376B839B26}">
      <dgm:prSet/>
      <dgm:spPr/>
      <dgm:t>
        <a:bodyPr/>
        <a:lstStyle/>
        <a:p>
          <a:endParaRPr lang="en-US"/>
        </a:p>
      </dgm:t>
    </dgm:pt>
    <dgm:pt modelId="{6B0D7DA9-E6ED-4137-9716-F48BF62327A8}" type="sibTrans" cxnId="{CA0753BD-DB60-4D68-8486-5B376B839B26}">
      <dgm:prSet/>
      <dgm:spPr/>
      <dgm:t>
        <a:bodyPr/>
        <a:lstStyle/>
        <a:p>
          <a:endParaRPr lang="en-US"/>
        </a:p>
      </dgm:t>
    </dgm:pt>
    <dgm:pt modelId="{CA6B1BA0-B2FC-48AD-8EDA-F4AAA4AF2782}">
      <dgm:prSet custT="1"/>
      <dgm:spPr/>
      <dgm:t>
        <a:bodyPr/>
        <a:lstStyle/>
        <a:p>
          <a:pPr>
            <a:defRPr b="1"/>
          </a:pPr>
          <a:r>
            <a:rPr lang="en-US" sz="1600" b="1" dirty="0"/>
            <a:t>2018</a:t>
          </a:r>
          <a:endParaRPr lang="en-US" sz="1100" dirty="0"/>
        </a:p>
      </dgm:t>
    </dgm:pt>
    <dgm:pt modelId="{D7D3AA07-BCB9-4212-A556-E90870FB1413}" type="parTrans" cxnId="{CD6B6EE8-3813-4EF1-BFEC-C005A3326D63}">
      <dgm:prSet/>
      <dgm:spPr/>
      <dgm:t>
        <a:bodyPr/>
        <a:lstStyle/>
        <a:p>
          <a:endParaRPr lang="en-US"/>
        </a:p>
      </dgm:t>
    </dgm:pt>
    <dgm:pt modelId="{39FB540D-D808-4040-9A37-0AC474C0212F}" type="sibTrans" cxnId="{CD6B6EE8-3813-4EF1-BFEC-C005A3326D63}">
      <dgm:prSet/>
      <dgm:spPr/>
      <dgm:t>
        <a:bodyPr/>
        <a:lstStyle/>
        <a:p>
          <a:endParaRPr lang="en-US"/>
        </a:p>
      </dgm:t>
    </dgm:pt>
    <dgm:pt modelId="{92921081-529B-4D1C-83A4-C416BB4C5224}">
      <dgm:prSet/>
      <dgm:spPr/>
      <dgm:t>
        <a:bodyPr/>
        <a:lstStyle/>
        <a:p>
          <a:r>
            <a:rPr lang="en-US" dirty="0"/>
            <a:t>Pakistan China Announce Pak-China Economic Corridor (CPEC)</a:t>
          </a:r>
        </a:p>
      </dgm:t>
    </dgm:pt>
    <dgm:pt modelId="{5AD2C2F8-A1D7-469B-93D8-B578BEFE51F8}" type="parTrans" cxnId="{B05C4C7C-FEB8-4825-98A0-C38D3021918A}">
      <dgm:prSet/>
      <dgm:spPr/>
      <dgm:t>
        <a:bodyPr/>
        <a:lstStyle/>
        <a:p>
          <a:endParaRPr lang="en-US"/>
        </a:p>
      </dgm:t>
    </dgm:pt>
    <dgm:pt modelId="{ECC13403-1F53-4ED4-AE4F-334EEC7C8710}" type="sibTrans" cxnId="{B05C4C7C-FEB8-4825-98A0-C38D3021918A}">
      <dgm:prSet/>
      <dgm:spPr/>
      <dgm:t>
        <a:bodyPr/>
        <a:lstStyle/>
        <a:p>
          <a:endParaRPr lang="en-US"/>
        </a:p>
      </dgm:t>
    </dgm:pt>
    <dgm:pt modelId="{3CB04A44-4013-4CA7-90FD-29AFC3C15E37}">
      <dgm:prSet/>
      <dgm:spPr/>
      <dgm:t>
        <a:bodyPr/>
        <a:lstStyle/>
        <a:p>
          <a:r>
            <a:rPr lang="en-US" dirty="0"/>
            <a:t>Bank of China (</a:t>
          </a:r>
          <a:r>
            <a:rPr lang="en-US" dirty="0" err="1"/>
            <a:t>BoC</a:t>
          </a:r>
          <a:r>
            <a:rPr lang="en-US" dirty="0"/>
            <a:t>) allowed to offer CNY settlement Services in Pakistan</a:t>
          </a:r>
        </a:p>
      </dgm:t>
    </dgm:pt>
    <dgm:pt modelId="{ECEE936A-E3CC-4209-BECC-1CD0C85A2B72}" type="parTrans" cxnId="{24A8F052-3377-4BA4-8C62-CCF5039C85D7}">
      <dgm:prSet/>
      <dgm:spPr/>
      <dgm:t>
        <a:bodyPr/>
        <a:lstStyle/>
        <a:p>
          <a:endParaRPr lang="en-US"/>
        </a:p>
      </dgm:t>
    </dgm:pt>
    <dgm:pt modelId="{D7A8F7A0-47A3-4464-B3B7-E0806DF46627}" type="sibTrans" cxnId="{24A8F052-3377-4BA4-8C62-CCF5039C85D7}">
      <dgm:prSet/>
      <dgm:spPr/>
      <dgm:t>
        <a:bodyPr/>
        <a:lstStyle/>
        <a:p>
          <a:endParaRPr lang="en-US"/>
        </a:p>
      </dgm:t>
    </dgm:pt>
    <dgm:pt modelId="{212ADAAB-D5CB-4BBC-8DAF-7340FD334994}">
      <dgm:prSet custT="1"/>
      <dgm:spPr/>
      <dgm:t>
        <a:bodyPr/>
        <a:lstStyle/>
        <a:p>
          <a:pPr>
            <a:defRPr b="1"/>
          </a:pPr>
          <a:r>
            <a:rPr lang="en-US" sz="1600" b="1" dirty="0"/>
            <a:t>2019</a:t>
          </a:r>
          <a:endParaRPr lang="en-US" sz="1100" dirty="0"/>
        </a:p>
      </dgm:t>
    </dgm:pt>
    <dgm:pt modelId="{45F6D312-A686-491E-95E3-EFB9640CC472}" type="parTrans" cxnId="{C8C7266C-2A0C-476A-85B3-F12BE2521F4C}">
      <dgm:prSet/>
      <dgm:spPr/>
      <dgm:t>
        <a:bodyPr/>
        <a:lstStyle/>
        <a:p>
          <a:endParaRPr lang="en-US"/>
        </a:p>
      </dgm:t>
    </dgm:pt>
    <dgm:pt modelId="{AB2787E4-2A8B-428D-A4AE-2B14DCFFC4E7}" type="sibTrans" cxnId="{C8C7266C-2A0C-476A-85B3-F12BE2521F4C}">
      <dgm:prSet/>
      <dgm:spPr/>
      <dgm:t>
        <a:bodyPr/>
        <a:lstStyle/>
        <a:p>
          <a:endParaRPr lang="en-US"/>
        </a:p>
      </dgm:t>
    </dgm:pt>
    <dgm:pt modelId="{2AEE5C11-34AE-4EB7-8907-9BED418EA471}">
      <dgm:prSet/>
      <dgm:spPr/>
      <dgm:t>
        <a:bodyPr/>
        <a:lstStyle/>
        <a:p>
          <a:r>
            <a:rPr lang="en-US" dirty="0"/>
            <a:t>Standard Chartered Bank (SCB) becomes the first Non-Chinese Bank to offer CNY settlement Services</a:t>
          </a:r>
        </a:p>
      </dgm:t>
    </dgm:pt>
    <dgm:pt modelId="{2E14AD1F-C7EA-45AE-ADC0-0EE92A6516CB}" type="parTrans" cxnId="{DD687B5C-28C8-4088-99B8-D375C5FDAE4A}">
      <dgm:prSet/>
      <dgm:spPr/>
      <dgm:t>
        <a:bodyPr/>
        <a:lstStyle/>
        <a:p>
          <a:endParaRPr lang="en-US"/>
        </a:p>
      </dgm:t>
    </dgm:pt>
    <dgm:pt modelId="{F36FDDA0-6B91-47CB-8114-B6F076E55FC8}" type="sibTrans" cxnId="{DD687B5C-28C8-4088-99B8-D375C5FDAE4A}">
      <dgm:prSet/>
      <dgm:spPr/>
      <dgm:t>
        <a:bodyPr/>
        <a:lstStyle/>
        <a:p>
          <a:endParaRPr lang="en-US"/>
        </a:p>
      </dgm:t>
    </dgm:pt>
    <dgm:pt modelId="{A2560FD2-F12F-4A06-A96F-B86674952111}">
      <dgm:prSet/>
      <dgm:spPr/>
      <dgm:t>
        <a:bodyPr/>
        <a:lstStyle/>
        <a:p>
          <a:pPr>
            <a:defRPr b="1"/>
          </a:pPr>
          <a:r>
            <a:rPr lang="en-US" b="0" i="1" dirty="0"/>
            <a:t>2024</a:t>
          </a:r>
        </a:p>
      </dgm:t>
    </dgm:pt>
    <dgm:pt modelId="{96173659-138A-4A00-AE0B-9063EA9393A6}" type="parTrans" cxnId="{F9D8B584-9399-4A2B-8ADC-F71293A4822C}">
      <dgm:prSet/>
      <dgm:spPr/>
      <dgm:t>
        <a:bodyPr/>
        <a:lstStyle/>
        <a:p>
          <a:endParaRPr lang="en-US"/>
        </a:p>
      </dgm:t>
    </dgm:pt>
    <dgm:pt modelId="{D3C3BC3F-2256-4FBC-AFA5-0D035E3EACD7}" type="sibTrans" cxnId="{F9D8B584-9399-4A2B-8ADC-F71293A4822C}">
      <dgm:prSet/>
      <dgm:spPr/>
      <dgm:t>
        <a:bodyPr/>
        <a:lstStyle/>
        <a:p>
          <a:endParaRPr lang="en-US"/>
        </a:p>
      </dgm:t>
    </dgm:pt>
    <dgm:pt modelId="{683CC5F6-E9B5-49F2-909E-A68D38896308}">
      <dgm:prSet/>
      <dgm:spPr/>
      <dgm:t>
        <a:bodyPr/>
        <a:lstStyle/>
        <a:p>
          <a:pPr>
            <a:defRPr b="1"/>
          </a:pPr>
          <a:r>
            <a:rPr lang="en-US" b="0" i="1" dirty="0"/>
            <a:t>2015</a:t>
          </a:r>
        </a:p>
      </dgm:t>
    </dgm:pt>
    <dgm:pt modelId="{4C61DDEE-8BBF-4CBF-B066-7E60B6DF0A11}" type="sibTrans" cxnId="{59786CF9-070F-4821-A4E9-D33DB930D8D2}">
      <dgm:prSet/>
      <dgm:spPr/>
      <dgm:t>
        <a:bodyPr/>
        <a:lstStyle/>
        <a:p>
          <a:endParaRPr lang="en-US"/>
        </a:p>
      </dgm:t>
    </dgm:pt>
    <dgm:pt modelId="{15BFC747-B881-4328-BFBE-9BC128388CC6}" type="parTrans" cxnId="{59786CF9-070F-4821-A4E9-D33DB930D8D2}">
      <dgm:prSet/>
      <dgm:spPr/>
      <dgm:t>
        <a:bodyPr/>
        <a:lstStyle/>
        <a:p>
          <a:endParaRPr lang="en-US"/>
        </a:p>
      </dgm:t>
    </dgm:pt>
    <dgm:pt modelId="{4EA069F3-397F-40D5-94A6-32C3E355C277}">
      <dgm:prSet/>
      <dgm:spPr/>
      <dgm:t>
        <a:bodyPr anchor="t"/>
        <a:lstStyle/>
        <a:p>
          <a:r>
            <a:rPr lang="en-US" i="1" dirty="0"/>
            <a:t>Industrial and Commercial Bank of China Limited (ICBC) </a:t>
          </a:r>
          <a:r>
            <a:rPr lang="en-US" i="1" dirty="0">
              <a:solidFill>
                <a:schemeClr val="tx1"/>
              </a:solidFill>
            </a:rPr>
            <a:t>appointed by SBP to </a:t>
          </a:r>
          <a:r>
            <a:rPr lang="en-US" i="1" dirty="0"/>
            <a:t>offer CNY settlement Services</a:t>
          </a:r>
        </a:p>
      </dgm:t>
    </dgm:pt>
    <dgm:pt modelId="{2F99115B-608E-4E08-A503-B74879A76D07}" type="parTrans" cxnId="{BC5A70C8-9D97-4922-BCDB-6316D191C527}">
      <dgm:prSet/>
      <dgm:spPr/>
      <dgm:t>
        <a:bodyPr/>
        <a:lstStyle/>
        <a:p>
          <a:endParaRPr lang="en-US"/>
        </a:p>
      </dgm:t>
    </dgm:pt>
    <dgm:pt modelId="{E94D5EF7-F47C-476C-A5FE-1C35261B578A}" type="sibTrans" cxnId="{BC5A70C8-9D97-4922-BCDB-6316D191C527}">
      <dgm:prSet/>
      <dgm:spPr/>
      <dgm:t>
        <a:bodyPr/>
        <a:lstStyle/>
        <a:p>
          <a:endParaRPr lang="en-US"/>
        </a:p>
      </dgm:t>
    </dgm:pt>
    <dgm:pt modelId="{1E529C6E-C939-479A-A075-9E9B02837B50}">
      <dgm:prSet/>
      <dgm:spPr/>
      <dgm:t>
        <a:bodyPr anchor="b"/>
        <a:lstStyle/>
        <a:p>
          <a:r>
            <a:rPr lang="en-US" i="1" dirty="0"/>
            <a:t>~15% of the Pak-China Trade is conducted in local currencies</a:t>
          </a:r>
          <a:endParaRPr lang="en-US" dirty="0"/>
        </a:p>
      </dgm:t>
    </dgm:pt>
    <dgm:pt modelId="{46B3C017-F97A-4640-992A-33AEE06B2EFC}" type="parTrans" cxnId="{99746BB5-7122-43B8-8680-CF610F03585C}">
      <dgm:prSet/>
      <dgm:spPr/>
      <dgm:t>
        <a:bodyPr/>
        <a:lstStyle/>
        <a:p>
          <a:endParaRPr lang="en-US"/>
        </a:p>
      </dgm:t>
    </dgm:pt>
    <dgm:pt modelId="{192E80CB-2667-481C-8244-6EC4AEED1BC2}" type="sibTrans" cxnId="{99746BB5-7122-43B8-8680-CF610F03585C}">
      <dgm:prSet/>
      <dgm:spPr/>
      <dgm:t>
        <a:bodyPr/>
        <a:lstStyle/>
        <a:p>
          <a:endParaRPr lang="en-US"/>
        </a:p>
      </dgm:t>
    </dgm:pt>
    <dgm:pt modelId="{7A5D3400-AF5B-4297-8592-4C1EDB9D0973}" type="pres">
      <dgm:prSet presAssocID="{63085546-7C7C-4B3E-ABEB-2669F1A65FB2}" presName="root" presStyleCnt="0">
        <dgm:presLayoutVars>
          <dgm:chMax/>
          <dgm:chPref/>
          <dgm:animLvl val="lvl"/>
        </dgm:presLayoutVars>
      </dgm:prSet>
      <dgm:spPr/>
    </dgm:pt>
    <dgm:pt modelId="{BD204284-1F7C-4D58-BC79-8C2DEE7E9FAF}" type="pres">
      <dgm:prSet presAssocID="{63085546-7C7C-4B3E-ABEB-2669F1A65FB2}" presName="divider" presStyleLbl="fgAcc1" presStyleIdx="0" presStyleCnt="7" custSzY="428624"/>
      <dgm:spPr>
        <a:prstGeom prst="homePlate">
          <a:avLst/>
        </a:prstGeom>
      </dgm:spPr>
    </dgm:pt>
    <dgm:pt modelId="{46A6B157-7198-41C4-9D25-C4F8885F1B6F}" type="pres">
      <dgm:prSet presAssocID="{63085546-7C7C-4B3E-ABEB-2669F1A65FB2}" presName="nodes" presStyleCnt="0">
        <dgm:presLayoutVars>
          <dgm:chMax/>
          <dgm:chPref/>
          <dgm:animLvl val="lvl"/>
        </dgm:presLayoutVars>
      </dgm:prSet>
      <dgm:spPr/>
    </dgm:pt>
    <dgm:pt modelId="{578E6A06-6F61-48BD-9F1A-48E731D6E26D}" type="pres">
      <dgm:prSet presAssocID="{9DCEA5FC-4640-45AF-B712-7A4FD94AEF0D}" presName="composite" presStyleCnt="0"/>
      <dgm:spPr/>
    </dgm:pt>
    <dgm:pt modelId="{9F727168-E825-43C1-AF50-41E115F59C0C}" type="pres">
      <dgm:prSet presAssocID="{9DCEA5FC-4640-45AF-B712-7A4FD94AEF0D}" presName="ConnectorPoint" presStyleLbl="lnNode1" presStyleIdx="0" presStyleCnt="6"/>
      <dgm:spPr/>
    </dgm:pt>
    <dgm:pt modelId="{0C380CA5-521A-4949-A022-450DA9C217F5}" type="pres">
      <dgm:prSet presAssocID="{9DCEA5FC-4640-45AF-B712-7A4FD94AEF0D}" presName="DropPinPlaceHolder" presStyleCnt="0"/>
      <dgm:spPr/>
    </dgm:pt>
    <dgm:pt modelId="{19EF924A-339B-436A-9151-9C7B0B0377B9}" type="pres">
      <dgm:prSet presAssocID="{9DCEA5FC-4640-45AF-B712-7A4FD94AEF0D}" presName="DropPin" presStyleLbl="alignNode1" presStyleIdx="0" presStyleCnt="6"/>
      <dgm:spPr/>
    </dgm:pt>
    <dgm:pt modelId="{846B4BA4-33F0-43CE-A60E-B95E195AD5A9}" type="pres">
      <dgm:prSet presAssocID="{9DCEA5FC-4640-45AF-B712-7A4FD94AEF0D}" presName="Ellipse" presStyleLbl="fgAcc1" presStyleIdx="1" presStyleCnt="7"/>
      <dgm:spPr>
        <a:prstGeom prst="donut">
          <a:avLst/>
        </a:prstGeom>
      </dgm:spPr>
    </dgm:pt>
    <dgm:pt modelId="{A782CF5D-A585-4990-846A-5EDBD19A9BDB}" type="pres">
      <dgm:prSet presAssocID="{9DCEA5FC-4640-45AF-B712-7A4FD94AEF0D}" presName="L2TextContainer" presStyleLbl="revTx" presStyleIdx="0" presStyleCnt="12">
        <dgm:presLayoutVars>
          <dgm:bulletEnabled val="1"/>
        </dgm:presLayoutVars>
      </dgm:prSet>
      <dgm:spPr/>
    </dgm:pt>
    <dgm:pt modelId="{85C50C56-6DC8-4C47-8DBC-4FD6B1554AA4}" type="pres">
      <dgm:prSet presAssocID="{9DCEA5FC-4640-45AF-B712-7A4FD94AEF0D}" presName="L1TextContainer" presStyleLbl="revTx" presStyleIdx="1" presStyleCnt="12">
        <dgm:presLayoutVars>
          <dgm:chMax val="1"/>
          <dgm:chPref val="1"/>
          <dgm:bulletEnabled val="1"/>
        </dgm:presLayoutVars>
      </dgm:prSet>
      <dgm:spPr/>
    </dgm:pt>
    <dgm:pt modelId="{4F322B1B-F357-4BCD-BF34-8A0D705A1CE7}" type="pres">
      <dgm:prSet presAssocID="{9DCEA5FC-4640-45AF-B712-7A4FD94AEF0D}" presName="ConnectLine" presStyleLbl="sibTrans1D1" presStyleIdx="0" presStyleCnt="6"/>
      <dgm:spPr/>
    </dgm:pt>
    <dgm:pt modelId="{9FF32B1E-94FD-475E-9959-8E0546070C5B}" type="pres">
      <dgm:prSet presAssocID="{9DCEA5FC-4640-45AF-B712-7A4FD94AEF0D}" presName="EmptyPlaceHolder" presStyleCnt="0"/>
      <dgm:spPr/>
    </dgm:pt>
    <dgm:pt modelId="{C9E000F5-B650-46EB-A3B0-FBA6593CE548}" type="pres">
      <dgm:prSet presAssocID="{0A99745B-BB5C-49B3-A782-8DB57641F6C9}" presName="spaceBetweenRectangles" presStyleCnt="0"/>
      <dgm:spPr/>
    </dgm:pt>
    <dgm:pt modelId="{64373A7D-C7A5-4C0C-9781-58743159539A}" type="pres">
      <dgm:prSet presAssocID="{096A9AF0-0DAE-4EB3-B448-4501DA034F4A}" presName="composite" presStyleCnt="0"/>
      <dgm:spPr/>
    </dgm:pt>
    <dgm:pt modelId="{B57996C3-16BE-4CEB-B9E2-6FFC42938F41}" type="pres">
      <dgm:prSet presAssocID="{096A9AF0-0DAE-4EB3-B448-4501DA034F4A}" presName="ConnectorPoint" presStyleLbl="lnNode1" presStyleIdx="1" presStyleCnt="6"/>
      <dgm:spPr/>
    </dgm:pt>
    <dgm:pt modelId="{BC71368F-DA7E-405D-93AC-3A6767BF9FC6}" type="pres">
      <dgm:prSet presAssocID="{096A9AF0-0DAE-4EB3-B448-4501DA034F4A}" presName="DropPinPlaceHolder" presStyleCnt="0"/>
      <dgm:spPr/>
    </dgm:pt>
    <dgm:pt modelId="{5B4632EA-1574-417A-A3FA-D711159FBAD1}" type="pres">
      <dgm:prSet presAssocID="{096A9AF0-0DAE-4EB3-B448-4501DA034F4A}" presName="DropPin" presStyleLbl="alignNode1" presStyleIdx="1" presStyleCnt="6"/>
      <dgm:spPr/>
    </dgm:pt>
    <dgm:pt modelId="{032E0966-F86B-4BBD-BE80-8FAB861AF0E8}" type="pres">
      <dgm:prSet presAssocID="{096A9AF0-0DAE-4EB3-B448-4501DA034F4A}" presName="Ellipse" presStyleLbl="fgAcc1" presStyleIdx="2" presStyleCnt="7"/>
      <dgm:spPr>
        <a:prstGeom prst="donut">
          <a:avLst/>
        </a:prstGeom>
      </dgm:spPr>
    </dgm:pt>
    <dgm:pt modelId="{B608C5A1-CE9E-4410-9F2F-F714CC6AB069}" type="pres">
      <dgm:prSet presAssocID="{096A9AF0-0DAE-4EB3-B448-4501DA034F4A}" presName="L2TextContainer" presStyleLbl="revTx" presStyleIdx="2" presStyleCnt="12">
        <dgm:presLayoutVars>
          <dgm:bulletEnabled val="1"/>
        </dgm:presLayoutVars>
      </dgm:prSet>
      <dgm:spPr/>
    </dgm:pt>
    <dgm:pt modelId="{C1E34084-406C-48D5-88FE-7226282DBC49}" type="pres">
      <dgm:prSet presAssocID="{096A9AF0-0DAE-4EB3-B448-4501DA034F4A}" presName="L1TextContainer" presStyleLbl="revTx" presStyleIdx="3" presStyleCnt="12">
        <dgm:presLayoutVars>
          <dgm:chMax val="1"/>
          <dgm:chPref val="1"/>
          <dgm:bulletEnabled val="1"/>
        </dgm:presLayoutVars>
      </dgm:prSet>
      <dgm:spPr/>
    </dgm:pt>
    <dgm:pt modelId="{33168228-1414-4AAF-B7E5-C08A80BBB2F1}" type="pres">
      <dgm:prSet presAssocID="{096A9AF0-0DAE-4EB3-B448-4501DA034F4A}" presName="ConnectLine" presStyleLbl="sibTrans1D1" presStyleIdx="1" presStyleCnt="6"/>
      <dgm:spPr>
        <a:xfrm>
          <a:off x="1843314" y="2690813"/>
          <a:ext cx="0" cy="1592961"/>
        </a:xfrm>
        <a:prstGeom prst="line">
          <a:avLst/>
        </a:prstGeom>
      </dgm:spPr>
    </dgm:pt>
    <dgm:pt modelId="{C791BCDD-76D3-4E0E-98B9-0C4903CF0E94}" type="pres">
      <dgm:prSet presAssocID="{096A9AF0-0DAE-4EB3-B448-4501DA034F4A}" presName="EmptyPlaceHolder" presStyleCnt="0"/>
      <dgm:spPr/>
    </dgm:pt>
    <dgm:pt modelId="{3B1DA912-FDB7-4F73-8823-B30C56F7DE86}" type="pres">
      <dgm:prSet presAssocID="{6B0D7DA9-E6ED-4137-9716-F48BF62327A8}" presName="spaceBetweenRectangles" presStyleCnt="0"/>
      <dgm:spPr/>
    </dgm:pt>
    <dgm:pt modelId="{DCEEC7C0-6CAC-4153-B66A-D920E3B7F504}" type="pres">
      <dgm:prSet presAssocID="{683CC5F6-E9B5-49F2-909E-A68D38896308}" presName="composite" presStyleCnt="0"/>
      <dgm:spPr/>
    </dgm:pt>
    <dgm:pt modelId="{56361E50-9FEC-48AD-A369-C1A8379B35EC}" type="pres">
      <dgm:prSet presAssocID="{683CC5F6-E9B5-49F2-909E-A68D38896308}" presName="ConnectorPoint" presStyleLbl="lnNode1" presStyleIdx="2" presStyleCnt="6"/>
      <dgm:spPr/>
    </dgm:pt>
    <dgm:pt modelId="{70AC7E27-D774-4261-A80F-683BBD09A81D}" type="pres">
      <dgm:prSet presAssocID="{683CC5F6-E9B5-49F2-909E-A68D38896308}" presName="DropPinPlaceHolder" presStyleCnt="0"/>
      <dgm:spPr/>
    </dgm:pt>
    <dgm:pt modelId="{7BC09B8D-1C75-4604-9F35-AEC078447C45}" type="pres">
      <dgm:prSet presAssocID="{683CC5F6-E9B5-49F2-909E-A68D38896308}" presName="DropPin" presStyleLbl="alignNode1" presStyleIdx="2" presStyleCnt="6"/>
      <dgm:spPr>
        <a:prstGeom prst="ellipse">
          <a:avLst/>
        </a:prstGeom>
      </dgm:spPr>
    </dgm:pt>
    <dgm:pt modelId="{DFE91A1F-E910-48AB-A4C9-128002268483}" type="pres">
      <dgm:prSet presAssocID="{683CC5F6-E9B5-49F2-909E-A68D38896308}" presName="Ellipse" presStyleLbl="fgAcc1" presStyleIdx="3" presStyleCnt="7"/>
      <dgm:spPr>
        <a:prstGeom prst="star12">
          <a:avLst/>
        </a:prstGeom>
      </dgm:spPr>
    </dgm:pt>
    <dgm:pt modelId="{FC8603F2-85FC-4134-978C-4054E468209C}" type="pres">
      <dgm:prSet presAssocID="{683CC5F6-E9B5-49F2-909E-A68D38896308}" presName="L2TextContainer" presStyleLbl="revTx" presStyleIdx="4" presStyleCnt="12">
        <dgm:presLayoutVars>
          <dgm:bulletEnabled val="1"/>
        </dgm:presLayoutVars>
      </dgm:prSet>
      <dgm:spPr/>
    </dgm:pt>
    <dgm:pt modelId="{4EB3AA5C-1289-44C6-9F3E-859ABA28E18F}" type="pres">
      <dgm:prSet presAssocID="{683CC5F6-E9B5-49F2-909E-A68D38896308}" presName="L1TextContainer" presStyleLbl="revTx" presStyleIdx="5" presStyleCnt="12">
        <dgm:presLayoutVars>
          <dgm:chMax val="1"/>
          <dgm:chPref val="1"/>
          <dgm:bulletEnabled val="1"/>
        </dgm:presLayoutVars>
      </dgm:prSet>
      <dgm:spPr/>
    </dgm:pt>
    <dgm:pt modelId="{0BB03C0E-97EC-4D66-9B09-35D689DAB28C}" type="pres">
      <dgm:prSet presAssocID="{683CC5F6-E9B5-49F2-909E-A68D38896308}" presName="ConnectLine" presStyleLbl="sibTrans1D1" presStyleIdx="2" presStyleCnt="6"/>
      <dgm:spPr/>
    </dgm:pt>
    <dgm:pt modelId="{1A7A92CB-81F0-42D4-87BF-4008DEFA9CA8}" type="pres">
      <dgm:prSet presAssocID="{683CC5F6-E9B5-49F2-909E-A68D38896308}" presName="EmptyPlaceHolder" presStyleCnt="0"/>
      <dgm:spPr/>
    </dgm:pt>
    <dgm:pt modelId="{ABE3202B-256B-4398-8B41-CB40EDB06266}" type="pres">
      <dgm:prSet presAssocID="{4C61DDEE-8BBF-4CBF-B066-7E60B6DF0A11}" presName="spaceBetweenRectangles" presStyleCnt="0"/>
      <dgm:spPr/>
    </dgm:pt>
    <dgm:pt modelId="{B744CD57-FD23-4E62-9589-4CAC57B034E9}" type="pres">
      <dgm:prSet presAssocID="{CA6B1BA0-B2FC-48AD-8EDA-F4AAA4AF2782}" presName="composite" presStyleCnt="0"/>
      <dgm:spPr/>
    </dgm:pt>
    <dgm:pt modelId="{D891B168-1DA5-4124-931F-A51FCB8EFC11}" type="pres">
      <dgm:prSet presAssocID="{CA6B1BA0-B2FC-48AD-8EDA-F4AAA4AF2782}" presName="ConnectorPoint" presStyleLbl="lnNode1" presStyleIdx="3" presStyleCnt="6"/>
      <dgm:spPr/>
    </dgm:pt>
    <dgm:pt modelId="{42206762-CD73-4F82-B16A-D168E2503215}" type="pres">
      <dgm:prSet presAssocID="{CA6B1BA0-B2FC-48AD-8EDA-F4AAA4AF2782}" presName="DropPinPlaceHolder" presStyleCnt="0"/>
      <dgm:spPr/>
    </dgm:pt>
    <dgm:pt modelId="{C0DBECBF-E3AA-450B-95D4-8349AA21B4F8}" type="pres">
      <dgm:prSet presAssocID="{CA6B1BA0-B2FC-48AD-8EDA-F4AAA4AF2782}" presName="DropPin" presStyleLbl="alignNode1" presStyleIdx="3" presStyleCnt="6"/>
      <dgm:spPr/>
    </dgm:pt>
    <dgm:pt modelId="{6EDDD44C-F5E4-49AD-B1D9-346B8B8AEE8F}" type="pres">
      <dgm:prSet presAssocID="{CA6B1BA0-B2FC-48AD-8EDA-F4AAA4AF2782}" presName="Ellipse" presStyleLbl="fgAcc1" presStyleIdx="4" presStyleCnt="7"/>
      <dgm:spPr>
        <a:prstGeom prst="donut">
          <a:avLst/>
        </a:prstGeom>
      </dgm:spPr>
    </dgm:pt>
    <dgm:pt modelId="{FE564261-183D-47F9-8E7E-BCFC5023A815}" type="pres">
      <dgm:prSet presAssocID="{CA6B1BA0-B2FC-48AD-8EDA-F4AAA4AF2782}" presName="L2TextContainer" presStyleLbl="revTx" presStyleIdx="6" presStyleCnt="12">
        <dgm:presLayoutVars>
          <dgm:bulletEnabled val="1"/>
        </dgm:presLayoutVars>
      </dgm:prSet>
      <dgm:spPr/>
    </dgm:pt>
    <dgm:pt modelId="{3DA36ABE-9810-4ED4-9A55-2905E7588D06}" type="pres">
      <dgm:prSet presAssocID="{CA6B1BA0-B2FC-48AD-8EDA-F4AAA4AF2782}" presName="L1TextContainer" presStyleLbl="revTx" presStyleIdx="7" presStyleCnt="12">
        <dgm:presLayoutVars>
          <dgm:chMax val="1"/>
          <dgm:chPref val="1"/>
          <dgm:bulletEnabled val="1"/>
        </dgm:presLayoutVars>
      </dgm:prSet>
      <dgm:spPr/>
    </dgm:pt>
    <dgm:pt modelId="{4B9F5909-A57C-4893-9C8A-D5960FE9BE37}" type="pres">
      <dgm:prSet presAssocID="{CA6B1BA0-B2FC-48AD-8EDA-F4AAA4AF2782}" presName="ConnectLine" presStyleLbl="sibTrans1D1" presStyleIdx="3" presStyleCnt="6"/>
      <dgm:spPr>
        <a:xfrm>
          <a:off x="4960678" y="2690813"/>
          <a:ext cx="0" cy="1592961"/>
        </a:xfrm>
        <a:prstGeom prst="line">
          <a:avLst/>
        </a:prstGeom>
      </dgm:spPr>
    </dgm:pt>
    <dgm:pt modelId="{DEDCEF89-DB8F-4197-B2D2-2D39426E0B96}" type="pres">
      <dgm:prSet presAssocID="{CA6B1BA0-B2FC-48AD-8EDA-F4AAA4AF2782}" presName="EmptyPlaceHolder" presStyleCnt="0"/>
      <dgm:spPr/>
    </dgm:pt>
    <dgm:pt modelId="{4A96FD2F-C127-41DC-AA54-1EEBED6BA483}" type="pres">
      <dgm:prSet presAssocID="{39FB540D-D808-4040-9A37-0AC474C0212F}" presName="spaceBetweenRectangles" presStyleCnt="0"/>
      <dgm:spPr/>
    </dgm:pt>
    <dgm:pt modelId="{A1AE2BC4-A99C-4DD3-A84D-EB3461D18287}" type="pres">
      <dgm:prSet presAssocID="{212ADAAB-D5CB-4BBC-8DAF-7340FD334994}" presName="composite" presStyleCnt="0"/>
      <dgm:spPr/>
    </dgm:pt>
    <dgm:pt modelId="{278CF1E0-B1C4-4B10-A5EC-FD7EF0557E2D}" type="pres">
      <dgm:prSet presAssocID="{212ADAAB-D5CB-4BBC-8DAF-7340FD334994}" presName="ConnectorPoint" presStyleLbl="lnNode1" presStyleIdx="4" presStyleCnt="6"/>
      <dgm:spPr/>
    </dgm:pt>
    <dgm:pt modelId="{27B65FB4-BE6A-41E6-BBE9-8DC9F7B73486}" type="pres">
      <dgm:prSet presAssocID="{212ADAAB-D5CB-4BBC-8DAF-7340FD334994}" presName="DropPinPlaceHolder" presStyleCnt="0"/>
      <dgm:spPr/>
    </dgm:pt>
    <dgm:pt modelId="{488CC4C6-DFBC-460C-A9ED-BEDA8CC682D4}" type="pres">
      <dgm:prSet presAssocID="{212ADAAB-D5CB-4BBC-8DAF-7340FD334994}" presName="DropPin" presStyleLbl="alignNode1" presStyleIdx="4" presStyleCnt="6"/>
      <dgm:spPr/>
    </dgm:pt>
    <dgm:pt modelId="{48CA82DA-B677-461B-A08D-337683480059}" type="pres">
      <dgm:prSet presAssocID="{212ADAAB-D5CB-4BBC-8DAF-7340FD334994}" presName="Ellipse" presStyleLbl="fgAcc1" presStyleIdx="5" presStyleCnt="7"/>
      <dgm:spPr>
        <a:prstGeom prst="donut">
          <a:avLst/>
        </a:prstGeom>
      </dgm:spPr>
    </dgm:pt>
    <dgm:pt modelId="{D1646913-A3FA-4470-A3E9-C64B0A13A62A}" type="pres">
      <dgm:prSet presAssocID="{212ADAAB-D5CB-4BBC-8DAF-7340FD334994}" presName="L2TextContainer" presStyleLbl="revTx" presStyleIdx="8" presStyleCnt="12">
        <dgm:presLayoutVars>
          <dgm:bulletEnabled val="1"/>
        </dgm:presLayoutVars>
      </dgm:prSet>
      <dgm:spPr/>
    </dgm:pt>
    <dgm:pt modelId="{6EC2FC68-E1B8-4274-8090-C2C96A4CD82C}" type="pres">
      <dgm:prSet presAssocID="{212ADAAB-D5CB-4BBC-8DAF-7340FD334994}" presName="L1TextContainer" presStyleLbl="revTx" presStyleIdx="9" presStyleCnt="12">
        <dgm:presLayoutVars>
          <dgm:chMax val="1"/>
          <dgm:chPref val="1"/>
          <dgm:bulletEnabled val="1"/>
        </dgm:presLayoutVars>
      </dgm:prSet>
      <dgm:spPr/>
    </dgm:pt>
    <dgm:pt modelId="{4F41BF23-550C-4E7F-977E-3D22E3AF7B51}" type="pres">
      <dgm:prSet presAssocID="{212ADAAB-D5CB-4BBC-8DAF-7340FD334994}" presName="ConnectLine" presStyleLbl="sibTrans1D1" presStyleIdx="4" presStyleCnt="6"/>
      <dgm:spPr>
        <a:xfrm>
          <a:off x="6519360" y="1097851"/>
          <a:ext cx="0" cy="1592961"/>
        </a:xfrm>
        <a:prstGeom prst="line">
          <a:avLst/>
        </a:prstGeom>
      </dgm:spPr>
    </dgm:pt>
    <dgm:pt modelId="{5018695D-CFD4-49F8-8967-BA8A0C0A0DE1}" type="pres">
      <dgm:prSet presAssocID="{212ADAAB-D5CB-4BBC-8DAF-7340FD334994}" presName="EmptyPlaceHolder" presStyleCnt="0"/>
      <dgm:spPr/>
    </dgm:pt>
    <dgm:pt modelId="{61EA613E-57A8-485F-A4A9-29037092E83A}" type="pres">
      <dgm:prSet presAssocID="{AB2787E4-2A8B-428D-A4AE-2B14DCFFC4E7}" presName="spaceBetweenRectangles" presStyleCnt="0"/>
      <dgm:spPr/>
    </dgm:pt>
    <dgm:pt modelId="{0F3B3032-C16A-44EB-AE28-CB7C1D797D2B}" type="pres">
      <dgm:prSet presAssocID="{A2560FD2-F12F-4A06-A96F-B86674952111}" presName="composite" presStyleCnt="0"/>
      <dgm:spPr/>
    </dgm:pt>
    <dgm:pt modelId="{A64C6D16-2F77-439A-848A-F1081C5E5CBE}" type="pres">
      <dgm:prSet presAssocID="{A2560FD2-F12F-4A06-A96F-B86674952111}" presName="ConnectorPoint" presStyleLbl="lnNode1" presStyleIdx="5" presStyleCnt="6"/>
      <dgm:spPr/>
    </dgm:pt>
    <dgm:pt modelId="{8EFC6EAF-71E5-48C3-9F69-6FB96640B14F}" type="pres">
      <dgm:prSet presAssocID="{A2560FD2-F12F-4A06-A96F-B86674952111}" presName="DropPinPlaceHolder" presStyleCnt="0"/>
      <dgm:spPr/>
    </dgm:pt>
    <dgm:pt modelId="{73F98938-B973-410F-B6E0-43437FA146E6}" type="pres">
      <dgm:prSet presAssocID="{A2560FD2-F12F-4A06-A96F-B86674952111}" presName="DropPin" presStyleLbl="alignNode1" presStyleIdx="5" presStyleCnt="6"/>
      <dgm:spPr>
        <a:prstGeom prst="ellipse">
          <a:avLst/>
        </a:prstGeom>
      </dgm:spPr>
    </dgm:pt>
    <dgm:pt modelId="{26BE64BD-02BC-4C6F-AC50-F9617E59754D}" type="pres">
      <dgm:prSet presAssocID="{A2560FD2-F12F-4A06-A96F-B86674952111}" presName="Ellipse" presStyleLbl="fgAcc1" presStyleIdx="6" presStyleCnt="7"/>
      <dgm:spPr>
        <a:prstGeom prst="star12">
          <a:avLst/>
        </a:prstGeom>
      </dgm:spPr>
    </dgm:pt>
    <dgm:pt modelId="{5C5070CD-E29E-4F50-9A43-342A2DE968FF}" type="pres">
      <dgm:prSet presAssocID="{A2560FD2-F12F-4A06-A96F-B86674952111}" presName="L2TextContainer" presStyleLbl="revTx" presStyleIdx="10" presStyleCnt="12">
        <dgm:presLayoutVars>
          <dgm:bulletEnabled val="1"/>
        </dgm:presLayoutVars>
      </dgm:prSet>
      <dgm:spPr/>
    </dgm:pt>
    <dgm:pt modelId="{6FED4196-A0D3-4E5C-83DA-99291A8FFFC3}" type="pres">
      <dgm:prSet presAssocID="{A2560FD2-F12F-4A06-A96F-B86674952111}" presName="L1TextContainer" presStyleLbl="revTx" presStyleIdx="11" presStyleCnt="12">
        <dgm:presLayoutVars>
          <dgm:chMax val="1"/>
          <dgm:chPref val="1"/>
          <dgm:bulletEnabled val="1"/>
        </dgm:presLayoutVars>
      </dgm:prSet>
      <dgm:spPr/>
    </dgm:pt>
    <dgm:pt modelId="{54DE4918-169B-4E9C-B946-44A9D45AEC94}" type="pres">
      <dgm:prSet presAssocID="{A2560FD2-F12F-4A06-A96F-B86674952111}" presName="ConnectLine" presStyleLbl="sibTrans1D1" presStyleIdx="5" presStyleCnt="6"/>
      <dgm:spPr>
        <a:xfrm>
          <a:off x="8078042" y="2690813"/>
          <a:ext cx="0" cy="1592961"/>
        </a:xfrm>
        <a:prstGeom prst="line">
          <a:avLst/>
        </a:prstGeom>
      </dgm:spPr>
    </dgm:pt>
    <dgm:pt modelId="{75F2030E-997B-4809-B3F1-AEF48EEEDB2B}" type="pres">
      <dgm:prSet presAssocID="{A2560FD2-F12F-4A06-A96F-B86674952111}" presName="EmptyPlaceHolder" presStyleCnt="0"/>
      <dgm:spPr/>
    </dgm:pt>
  </dgm:ptLst>
  <dgm:cxnLst>
    <dgm:cxn modelId="{2FC11007-01BB-470D-9422-1671E01275CE}" type="presOf" srcId="{A2560FD2-F12F-4A06-A96F-B86674952111}" destId="{6FED4196-A0D3-4E5C-83DA-99291A8FFFC3}" srcOrd="0" destOrd="0" presId="urn:microsoft.com/office/officeart/2017/3/layout/DropPinTimeline"/>
    <dgm:cxn modelId="{2F02861A-3FDC-4C2B-B724-282D5914D85A}" type="presOf" srcId="{212ADAAB-D5CB-4BBC-8DAF-7340FD334994}" destId="{6EC2FC68-E1B8-4274-8090-C2C96A4CD82C}" srcOrd="0" destOrd="0" presId="urn:microsoft.com/office/officeart/2017/3/layout/DropPinTimeline"/>
    <dgm:cxn modelId="{146C3436-7349-460D-8FAF-B5C22B68A41F}" type="presOf" srcId="{CA6B1BA0-B2FC-48AD-8EDA-F4AAA4AF2782}" destId="{3DA36ABE-9810-4ED4-9A55-2905E7588D06}" srcOrd="0" destOrd="0" presId="urn:microsoft.com/office/officeart/2017/3/layout/DropPinTimeline"/>
    <dgm:cxn modelId="{991E153C-2D4A-4089-A3BB-23D6CF24990F}" type="presOf" srcId="{683CC5F6-E9B5-49F2-909E-A68D38896308}" destId="{4EB3AA5C-1289-44C6-9F3E-859ABA28E18F}" srcOrd="0" destOrd="0" presId="urn:microsoft.com/office/officeart/2017/3/layout/DropPinTimeline"/>
    <dgm:cxn modelId="{39A11E5C-7A57-4117-A6DF-36000C29509C}" srcId="{9DCEA5FC-4640-45AF-B712-7A4FD94AEF0D}" destId="{831701CF-77C7-46C0-A913-8CC39517BAB8}" srcOrd="0" destOrd="0" parTransId="{13FBC60D-3EA6-4496-BA97-C1AE8C7F8961}" sibTransId="{75156CDF-E17B-4DAD-AE37-EA44D7F37090}"/>
    <dgm:cxn modelId="{DD687B5C-28C8-4088-99B8-D375C5FDAE4A}" srcId="{212ADAAB-D5CB-4BBC-8DAF-7340FD334994}" destId="{2AEE5C11-34AE-4EB7-8907-9BED418EA471}" srcOrd="0" destOrd="0" parTransId="{2E14AD1F-C7EA-45AE-ADC0-0EE92A6516CB}" sibTransId="{F36FDDA0-6B91-47CB-8114-B6F076E55FC8}"/>
    <dgm:cxn modelId="{E4469D45-E897-415B-A682-716414212B34}" type="presOf" srcId="{1E529C6E-C939-479A-A075-9E9B02837B50}" destId="{5C5070CD-E29E-4F50-9A43-342A2DE968FF}" srcOrd="0" destOrd="0" presId="urn:microsoft.com/office/officeart/2017/3/layout/DropPinTimeline"/>
    <dgm:cxn modelId="{DBD99269-D7F7-4B47-B17B-A5AE402751D9}" srcId="{63085546-7C7C-4B3E-ABEB-2669F1A65FB2}" destId="{9DCEA5FC-4640-45AF-B712-7A4FD94AEF0D}" srcOrd="0" destOrd="0" parTransId="{929A5FD9-0612-4B79-9B59-C3C36D34A069}" sibTransId="{0A99745B-BB5C-49B3-A782-8DB57641F6C9}"/>
    <dgm:cxn modelId="{C8C7266C-2A0C-476A-85B3-F12BE2521F4C}" srcId="{63085546-7C7C-4B3E-ABEB-2669F1A65FB2}" destId="{212ADAAB-D5CB-4BBC-8DAF-7340FD334994}" srcOrd="4" destOrd="0" parTransId="{45F6D312-A686-491E-95E3-EFB9640CC472}" sibTransId="{AB2787E4-2A8B-428D-A4AE-2B14DCFFC4E7}"/>
    <dgm:cxn modelId="{2841EC4D-F3DC-4972-B897-89C9EA062B26}" type="presOf" srcId="{92921081-529B-4D1C-83A4-C416BB4C5224}" destId="{B608C5A1-CE9E-4410-9F2F-F714CC6AB069}" srcOrd="0" destOrd="0" presId="urn:microsoft.com/office/officeart/2017/3/layout/DropPinTimeline"/>
    <dgm:cxn modelId="{3C15AF51-54A6-4ED0-824A-52A4CE5468AB}" type="presOf" srcId="{2AEE5C11-34AE-4EB7-8907-9BED418EA471}" destId="{D1646913-A3FA-4470-A3E9-C64B0A13A62A}" srcOrd="0" destOrd="0" presId="urn:microsoft.com/office/officeart/2017/3/layout/DropPinTimeline"/>
    <dgm:cxn modelId="{24A8F052-3377-4BA4-8C62-CCF5039C85D7}" srcId="{CA6B1BA0-B2FC-48AD-8EDA-F4AAA4AF2782}" destId="{3CB04A44-4013-4CA7-90FD-29AFC3C15E37}" srcOrd="0" destOrd="0" parTransId="{ECEE936A-E3CC-4209-BECC-1CD0C85A2B72}" sibTransId="{D7A8F7A0-47A3-4464-B3B7-E0806DF46627}"/>
    <dgm:cxn modelId="{601FA375-B804-4895-B969-A3CE7B37C85C}" type="presOf" srcId="{096A9AF0-0DAE-4EB3-B448-4501DA034F4A}" destId="{C1E34084-406C-48D5-88FE-7226282DBC49}" srcOrd="0" destOrd="0" presId="urn:microsoft.com/office/officeart/2017/3/layout/DropPinTimeline"/>
    <dgm:cxn modelId="{F83DF077-A6DE-4B8C-A62E-2FB10C7306B7}" type="presOf" srcId="{4EA069F3-397F-40D5-94A6-32C3E355C277}" destId="{FC8603F2-85FC-4134-978C-4054E468209C}" srcOrd="0" destOrd="0" presId="urn:microsoft.com/office/officeart/2017/3/layout/DropPinTimeline"/>
    <dgm:cxn modelId="{761E4B58-8AA0-4EE9-9827-01A0CA5D8AAC}" type="presOf" srcId="{9DCEA5FC-4640-45AF-B712-7A4FD94AEF0D}" destId="{85C50C56-6DC8-4C47-8DBC-4FD6B1554AA4}" srcOrd="0" destOrd="0" presId="urn:microsoft.com/office/officeart/2017/3/layout/DropPinTimeline"/>
    <dgm:cxn modelId="{B05C4C7C-FEB8-4825-98A0-C38D3021918A}" srcId="{096A9AF0-0DAE-4EB3-B448-4501DA034F4A}" destId="{92921081-529B-4D1C-83A4-C416BB4C5224}" srcOrd="0" destOrd="0" parTransId="{5AD2C2F8-A1D7-469B-93D8-B578BEFE51F8}" sibTransId="{ECC13403-1F53-4ED4-AE4F-334EEC7C8710}"/>
    <dgm:cxn modelId="{2802187F-7EB3-49BE-9C62-E8F8F0567AFB}" type="presOf" srcId="{3CB04A44-4013-4CA7-90FD-29AFC3C15E37}" destId="{FE564261-183D-47F9-8E7E-BCFC5023A815}" srcOrd="0" destOrd="0" presId="urn:microsoft.com/office/officeart/2017/3/layout/DropPinTimeline"/>
    <dgm:cxn modelId="{F9D8B584-9399-4A2B-8ADC-F71293A4822C}" srcId="{63085546-7C7C-4B3E-ABEB-2669F1A65FB2}" destId="{A2560FD2-F12F-4A06-A96F-B86674952111}" srcOrd="5" destOrd="0" parTransId="{96173659-138A-4A00-AE0B-9063EA9393A6}" sibTransId="{D3C3BC3F-2256-4FBC-AFA5-0D035E3EACD7}"/>
    <dgm:cxn modelId="{247DE591-0579-4FF5-9C62-940C4F67096B}" type="presOf" srcId="{63085546-7C7C-4B3E-ABEB-2669F1A65FB2}" destId="{7A5D3400-AF5B-4297-8592-4C1EDB9D0973}" srcOrd="0" destOrd="0" presId="urn:microsoft.com/office/officeart/2017/3/layout/DropPinTimeline"/>
    <dgm:cxn modelId="{F16073A4-7F3E-4CB9-8FB4-14646A5FA672}" type="presOf" srcId="{831701CF-77C7-46C0-A913-8CC39517BAB8}" destId="{A782CF5D-A585-4990-846A-5EDBD19A9BDB}" srcOrd="0" destOrd="0" presId="urn:microsoft.com/office/officeart/2017/3/layout/DropPinTimeline"/>
    <dgm:cxn modelId="{99746BB5-7122-43B8-8680-CF610F03585C}" srcId="{A2560FD2-F12F-4A06-A96F-B86674952111}" destId="{1E529C6E-C939-479A-A075-9E9B02837B50}" srcOrd="0" destOrd="0" parTransId="{46B3C017-F97A-4640-992A-33AEE06B2EFC}" sibTransId="{192E80CB-2667-481C-8244-6EC4AEED1BC2}"/>
    <dgm:cxn modelId="{CA0753BD-DB60-4D68-8486-5B376B839B26}" srcId="{63085546-7C7C-4B3E-ABEB-2669F1A65FB2}" destId="{096A9AF0-0DAE-4EB3-B448-4501DA034F4A}" srcOrd="1" destOrd="0" parTransId="{8CE6ABD6-768E-42C8-9029-C3B5F278B21C}" sibTransId="{6B0D7DA9-E6ED-4137-9716-F48BF62327A8}"/>
    <dgm:cxn modelId="{BC5A70C8-9D97-4922-BCDB-6316D191C527}" srcId="{683CC5F6-E9B5-49F2-909E-A68D38896308}" destId="{4EA069F3-397F-40D5-94A6-32C3E355C277}" srcOrd="0" destOrd="0" parTransId="{2F99115B-608E-4E08-A503-B74879A76D07}" sibTransId="{E94D5EF7-F47C-476C-A5FE-1C35261B578A}"/>
    <dgm:cxn modelId="{CD6B6EE8-3813-4EF1-BFEC-C005A3326D63}" srcId="{63085546-7C7C-4B3E-ABEB-2669F1A65FB2}" destId="{CA6B1BA0-B2FC-48AD-8EDA-F4AAA4AF2782}" srcOrd="3" destOrd="0" parTransId="{D7D3AA07-BCB9-4212-A556-E90870FB1413}" sibTransId="{39FB540D-D808-4040-9A37-0AC474C0212F}"/>
    <dgm:cxn modelId="{59786CF9-070F-4821-A4E9-D33DB930D8D2}" srcId="{63085546-7C7C-4B3E-ABEB-2669F1A65FB2}" destId="{683CC5F6-E9B5-49F2-909E-A68D38896308}" srcOrd="2" destOrd="0" parTransId="{15BFC747-B881-4328-BFBE-9BC128388CC6}" sibTransId="{4C61DDEE-8BBF-4CBF-B066-7E60B6DF0A11}"/>
    <dgm:cxn modelId="{DA6A51DB-6C18-400B-9DA5-E8330852483B}" type="presParOf" srcId="{7A5D3400-AF5B-4297-8592-4C1EDB9D0973}" destId="{BD204284-1F7C-4D58-BC79-8C2DEE7E9FAF}" srcOrd="0" destOrd="0" presId="urn:microsoft.com/office/officeart/2017/3/layout/DropPinTimeline"/>
    <dgm:cxn modelId="{B682209A-D180-4D3D-A7FE-3FF4623AAAC8}" type="presParOf" srcId="{7A5D3400-AF5B-4297-8592-4C1EDB9D0973}" destId="{46A6B157-7198-41C4-9D25-C4F8885F1B6F}" srcOrd="1" destOrd="0" presId="urn:microsoft.com/office/officeart/2017/3/layout/DropPinTimeline"/>
    <dgm:cxn modelId="{4CF30FDC-8EA5-4C55-A240-DA99543AE3C6}" type="presParOf" srcId="{46A6B157-7198-41C4-9D25-C4F8885F1B6F}" destId="{578E6A06-6F61-48BD-9F1A-48E731D6E26D}" srcOrd="0" destOrd="0" presId="urn:microsoft.com/office/officeart/2017/3/layout/DropPinTimeline"/>
    <dgm:cxn modelId="{7F06BCA7-F8E6-43B5-AEBF-3EA16A460043}" type="presParOf" srcId="{578E6A06-6F61-48BD-9F1A-48E731D6E26D}" destId="{9F727168-E825-43C1-AF50-41E115F59C0C}" srcOrd="0" destOrd="0" presId="urn:microsoft.com/office/officeart/2017/3/layout/DropPinTimeline"/>
    <dgm:cxn modelId="{39550BBA-C07C-435F-AE58-6A3869656E8F}" type="presParOf" srcId="{578E6A06-6F61-48BD-9F1A-48E731D6E26D}" destId="{0C380CA5-521A-4949-A022-450DA9C217F5}" srcOrd="1" destOrd="0" presId="urn:microsoft.com/office/officeart/2017/3/layout/DropPinTimeline"/>
    <dgm:cxn modelId="{50FAF036-8C4F-4AB4-964E-F6C0C8E1B366}" type="presParOf" srcId="{0C380CA5-521A-4949-A022-450DA9C217F5}" destId="{19EF924A-339B-436A-9151-9C7B0B0377B9}" srcOrd="0" destOrd="0" presId="urn:microsoft.com/office/officeart/2017/3/layout/DropPinTimeline"/>
    <dgm:cxn modelId="{FEF6FDFF-AC95-4350-940F-FC375C454173}" type="presParOf" srcId="{0C380CA5-521A-4949-A022-450DA9C217F5}" destId="{846B4BA4-33F0-43CE-A60E-B95E195AD5A9}" srcOrd="1" destOrd="0" presId="urn:microsoft.com/office/officeart/2017/3/layout/DropPinTimeline"/>
    <dgm:cxn modelId="{86FB1E3B-8C27-43E3-9CFC-6B9AD5B19723}" type="presParOf" srcId="{578E6A06-6F61-48BD-9F1A-48E731D6E26D}" destId="{A782CF5D-A585-4990-846A-5EDBD19A9BDB}" srcOrd="2" destOrd="0" presId="urn:microsoft.com/office/officeart/2017/3/layout/DropPinTimeline"/>
    <dgm:cxn modelId="{A2AA414F-7DC4-4250-B21D-62866A63C6BC}" type="presParOf" srcId="{578E6A06-6F61-48BD-9F1A-48E731D6E26D}" destId="{85C50C56-6DC8-4C47-8DBC-4FD6B1554AA4}" srcOrd="3" destOrd="0" presId="urn:microsoft.com/office/officeart/2017/3/layout/DropPinTimeline"/>
    <dgm:cxn modelId="{AEEA7548-3D0E-4A32-8C4A-EEFE5745C7DF}" type="presParOf" srcId="{578E6A06-6F61-48BD-9F1A-48E731D6E26D}" destId="{4F322B1B-F357-4BCD-BF34-8A0D705A1CE7}" srcOrd="4" destOrd="0" presId="urn:microsoft.com/office/officeart/2017/3/layout/DropPinTimeline"/>
    <dgm:cxn modelId="{7AB3159E-92F2-4399-AE36-6211AADC42EA}" type="presParOf" srcId="{578E6A06-6F61-48BD-9F1A-48E731D6E26D}" destId="{9FF32B1E-94FD-475E-9959-8E0546070C5B}" srcOrd="5" destOrd="0" presId="urn:microsoft.com/office/officeart/2017/3/layout/DropPinTimeline"/>
    <dgm:cxn modelId="{CAD3EAEA-2806-4987-BD88-048D89C54CF1}" type="presParOf" srcId="{46A6B157-7198-41C4-9D25-C4F8885F1B6F}" destId="{C9E000F5-B650-46EB-A3B0-FBA6593CE548}" srcOrd="1" destOrd="0" presId="urn:microsoft.com/office/officeart/2017/3/layout/DropPinTimeline"/>
    <dgm:cxn modelId="{5EA5B657-7F2F-44E2-B1DD-0B3ECBD1E99D}" type="presParOf" srcId="{46A6B157-7198-41C4-9D25-C4F8885F1B6F}" destId="{64373A7D-C7A5-4C0C-9781-58743159539A}" srcOrd="2" destOrd="0" presId="urn:microsoft.com/office/officeart/2017/3/layout/DropPinTimeline"/>
    <dgm:cxn modelId="{14BAE908-5010-418B-B10F-E0EF3644818C}" type="presParOf" srcId="{64373A7D-C7A5-4C0C-9781-58743159539A}" destId="{B57996C3-16BE-4CEB-B9E2-6FFC42938F41}" srcOrd="0" destOrd="0" presId="urn:microsoft.com/office/officeart/2017/3/layout/DropPinTimeline"/>
    <dgm:cxn modelId="{6EE799C9-2ACE-448A-B9B4-1F0BFCC5494D}" type="presParOf" srcId="{64373A7D-C7A5-4C0C-9781-58743159539A}" destId="{BC71368F-DA7E-405D-93AC-3A6767BF9FC6}" srcOrd="1" destOrd="0" presId="urn:microsoft.com/office/officeart/2017/3/layout/DropPinTimeline"/>
    <dgm:cxn modelId="{59CC3372-0972-45A9-AB2E-167939969C7E}" type="presParOf" srcId="{BC71368F-DA7E-405D-93AC-3A6767BF9FC6}" destId="{5B4632EA-1574-417A-A3FA-D711159FBAD1}" srcOrd="0" destOrd="0" presId="urn:microsoft.com/office/officeart/2017/3/layout/DropPinTimeline"/>
    <dgm:cxn modelId="{1BF47519-9E4E-4BB0-BCBA-A5961FF9A6CD}" type="presParOf" srcId="{BC71368F-DA7E-405D-93AC-3A6767BF9FC6}" destId="{032E0966-F86B-4BBD-BE80-8FAB861AF0E8}" srcOrd="1" destOrd="0" presId="urn:microsoft.com/office/officeart/2017/3/layout/DropPinTimeline"/>
    <dgm:cxn modelId="{882EEBD2-110A-4990-8880-616C578449B7}" type="presParOf" srcId="{64373A7D-C7A5-4C0C-9781-58743159539A}" destId="{B608C5A1-CE9E-4410-9F2F-F714CC6AB069}" srcOrd="2" destOrd="0" presId="urn:microsoft.com/office/officeart/2017/3/layout/DropPinTimeline"/>
    <dgm:cxn modelId="{E5F82FBD-2B6D-4121-BACE-4D1B9A91EC66}" type="presParOf" srcId="{64373A7D-C7A5-4C0C-9781-58743159539A}" destId="{C1E34084-406C-48D5-88FE-7226282DBC49}" srcOrd="3" destOrd="0" presId="urn:microsoft.com/office/officeart/2017/3/layout/DropPinTimeline"/>
    <dgm:cxn modelId="{B94D7E38-E5D7-44D5-B33C-E3A0C78F3780}" type="presParOf" srcId="{64373A7D-C7A5-4C0C-9781-58743159539A}" destId="{33168228-1414-4AAF-B7E5-C08A80BBB2F1}" srcOrd="4" destOrd="0" presId="urn:microsoft.com/office/officeart/2017/3/layout/DropPinTimeline"/>
    <dgm:cxn modelId="{397EE9F0-39A3-4A02-B678-70EBE6F9F893}" type="presParOf" srcId="{64373A7D-C7A5-4C0C-9781-58743159539A}" destId="{C791BCDD-76D3-4E0E-98B9-0C4903CF0E94}" srcOrd="5" destOrd="0" presId="urn:microsoft.com/office/officeart/2017/3/layout/DropPinTimeline"/>
    <dgm:cxn modelId="{AD2F3FEC-DCA0-43DB-982D-903784448797}" type="presParOf" srcId="{46A6B157-7198-41C4-9D25-C4F8885F1B6F}" destId="{3B1DA912-FDB7-4F73-8823-B30C56F7DE86}" srcOrd="3" destOrd="0" presId="urn:microsoft.com/office/officeart/2017/3/layout/DropPinTimeline"/>
    <dgm:cxn modelId="{51C3A01D-5793-42E1-B8B1-95C7AEB64581}" type="presParOf" srcId="{46A6B157-7198-41C4-9D25-C4F8885F1B6F}" destId="{DCEEC7C0-6CAC-4153-B66A-D920E3B7F504}" srcOrd="4" destOrd="0" presId="urn:microsoft.com/office/officeart/2017/3/layout/DropPinTimeline"/>
    <dgm:cxn modelId="{86D426D3-DE4C-4BB4-8C09-D2C63BD51E4E}" type="presParOf" srcId="{DCEEC7C0-6CAC-4153-B66A-D920E3B7F504}" destId="{56361E50-9FEC-48AD-A369-C1A8379B35EC}" srcOrd="0" destOrd="0" presId="urn:microsoft.com/office/officeart/2017/3/layout/DropPinTimeline"/>
    <dgm:cxn modelId="{02CD6C3F-E995-471C-94FB-C0D54B4842D5}" type="presParOf" srcId="{DCEEC7C0-6CAC-4153-B66A-D920E3B7F504}" destId="{70AC7E27-D774-4261-A80F-683BBD09A81D}" srcOrd="1" destOrd="0" presId="urn:microsoft.com/office/officeart/2017/3/layout/DropPinTimeline"/>
    <dgm:cxn modelId="{5CF11FCC-C23E-454E-AC1E-DFD67727D7CD}" type="presParOf" srcId="{70AC7E27-D774-4261-A80F-683BBD09A81D}" destId="{7BC09B8D-1C75-4604-9F35-AEC078447C45}" srcOrd="0" destOrd="0" presId="urn:microsoft.com/office/officeart/2017/3/layout/DropPinTimeline"/>
    <dgm:cxn modelId="{F5089ADD-33C1-472D-BAF2-91B6652DF1A9}" type="presParOf" srcId="{70AC7E27-D774-4261-A80F-683BBD09A81D}" destId="{DFE91A1F-E910-48AB-A4C9-128002268483}" srcOrd="1" destOrd="0" presId="urn:microsoft.com/office/officeart/2017/3/layout/DropPinTimeline"/>
    <dgm:cxn modelId="{FD943790-5411-4A3B-924D-4403B21626BA}" type="presParOf" srcId="{DCEEC7C0-6CAC-4153-B66A-D920E3B7F504}" destId="{FC8603F2-85FC-4134-978C-4054E468209C}" srcOrd="2" destOrd="0" presId="urn:microsoft.com/office/officeart/2017/3/layout/DropPinTimeline"/>
    <dgm:cxn modelId="{D5E16DB1-0EBE-490A-BD7E-FD19274E6A38}" type="presParOf" srcId="{DCEEC7C0-6CAC-4153-B66A-D920E3B7F504}" destId="{4EB3AA5C-1289-44C6-9F3E-859ABA28E18F}" srcOrd="3" destOrd="0" presId="urn:microsoft.com/office/officeart/2017/3/layout/DropPinTimeline"/>
    <dgm:cxn modelId="{8DE5DA9E-2AA7-43F7-8DD5-E5ECEF772101}" type="presParOf" srcId="{DCEEC7C0-6CAC-4153-B66A-D920E3B7F504}" destId="{0BB03C0E-97EC-4D66-9B09-35D689DAB28C}" srcOrd="4" destOrd="0" presId="urn:microsoft.com/office/officeart/2017/3/layout/DropPinTimeline"/>
    <dgm:cxn modelId="{DA57C1DD-192D-489A-BBC9-D9ACA01A09F2}" type="presParOf" srcId="{DCEEC7C0-6CAC-4153-B66A-D920E3B7F504}" destId="{1A7A92CB-81F0-42D4-87BF-4008DEFA9CA8}" srcOrd="5" destOrd="0" presId="urn:microsoft.com/office/officeart/2017/3/layout/DropPinTimeline"/>
    <dgm:cxn modelId="{7E5E61DA-CACE-4FC7-A295-A50C9FA0159E}" type="presParOf" srcId="{46A6B157-7198-41C4-9D25-C4F8885F1B6F}" destId="{ABE3202B-256B-4398-8B41-CB40EDB06266}" srcOrd="5" destOrd="0" presId="urn:microsoft.com/office/officeart/2017/3/layout/DropPinTimeline"/>
    <dgm:cxn modelId="{07DA9BDD-D756-4F29-80E5-7856AC99F270}" type="presParOf" srcId="{46A6B157-7198-41C4-9D25-C4F8885F1B6F}" destId="{B744CD57-FD23-4E62-9589-4CAC57B034E9}" srcOrd="6" destOrd="0" presId="urn:microsoft.com/office/officeart/2017/3/layout/DropPinTimeline"/>
    <dgm:cxn modelId="{A54741C0-57CC-4443-9EC5-35B27EE5E879}" type="presParOf" srcId="{B744CD57-FD23-4E62-9589-4CAC57B034E9}" destId="{D891B168-1DA5-4124-931F-A51FCB8EFC11}" srcOrd="0" destOrd="0" presId="urn:microsoft.com/office/officeart/2017/3/layout/DropPinTimeline"/>
    <dgm:cxn modelId="{44B3C3FE-C503-4088-9594-FF6526E19BF3}" type="presParOf" srcId="{B744CD57-FD23-4E62-9589-4CAC57B034E9}" destId="{42206762-CD73-4F82-B16A-D168E2503215}" srcOrd="1" destOrd="0" presId="urn:microsoft.com/office/officeart/2017/3/layout/DropPinTimeline"/>
    <dgm:cxn modelId="{239B9997-909E-499F-90E5-95A977AC216C}" type="presParOf" srcId="{42206762-CD73-4F82-B16A-D168E2503215}" destId="{C0DBECBF-E3AA-450B-95D4-8349AA21B4F8}" srcOrd="0" destOrd="0" presId="urn:microsoft.com/office/officeart/2017/3/layout/DropPinTimeline"/>
    <dgm:cxn modelId="{913BA6FA-228D-4434-8839-0BBC563346A1}" type="presParOf" srcId="{42206762-CD73-4F82-B16A-D168E2503215}" destId="{6EDDD44C-F5E4-49AD-B1D9-346B8B8AEE8F}" srcOrd="1" destOrd="0" presId="urn:microsoft.com/office/officeart/2017/3/layout/DropPinTimeline"/>
    <dgm:cxn modelId="{81CB2C61-6B70-4A51-ACCE-DD65EFE72264}" type="presParOf" srcId="{B744CD57-FD23-4E62-9589-4CAC57B034E9}" destId="{FE564261-183D-47F9-8E7E-BCFC5023A815}" srcOrd="2" destOrd="0" presId="urn:microsoft.com/office/officeart/2017/3/layout/DropPinTimeline"/>
    <dgm:cxn modelId="{0D94F868-59F8-4671-9038-53D01D6C70F0}" type="presParOf" srcId="{B744CD57-FD23-4E62-9589-4CAC57B034E9}" destId="{3DA36ABE-9810-4ED4-9A55-2905E7588D06}" srcOrd="3" destOrd="0" presId="urn:microsoft.com/office/officeart/2017/3/layout/DropPinTimeline"/>
    <dgm:cxn modelId="{A0A095FA-FAD3-4861-A220-140A889CB7D8}" type="presParOf" srcId="{B744CD57-FD23-4E62-9589-4CAC57B034E9}" destId="{4B9F5909-A57C-4893-9C8A-D5960FE9BE37}" srcOrd="4" destOrd="0" presId="urn:microsoft.com/office/officeart/2017/3/layout/DropPinTimeline"/>
    <dgm:cxn modelId="{8FFFA548-0EFE-4476-B5A5-95CB32500074}" type="presParOf" srcId="{B744CD57-FD23-4E62-9589-4CAC57B034E9}" destId="{DEDCEF89-DB8F-4197-B2D2-2D39426E0B96}" srcOrd="5" destOrd="0" presId="urn:microsoft.com/office/officeart/2017/3/layout/DropPinTimeline"/>
    <dgm:cxn modelId="{D7A836E4-E400-4ED7-ABF3-88920F3B86D1}" type="presParOf" srcId="{46A6B157-7198-41C4-9D25-C4F8885F1B6F}" destId="{4A96FD2F-C127-41DC-AA54-1EEBED6BA483}" srcOrd="7" destOrd="0" presId="urn:microsoft.com/office/officeart/2017/3/layout/DropPinTimeline"/>
    <dgm:cxn modelId="{2E35C8AB-C54E-4DE6-98F2-126D8B12CA35}" type="presParOf" srcId="{46A6B157-7198-41C4-9D25-C4F8885F1B6F}" destId="{A1AE2BC4-A99C-4DD3-A84D-EB3461D18287}" srcOrd="8" destOrd="0" presId="urn:microsoft.com/office/officeart/2017/3/layout/DropPinTimeline"/>
    <dgm:cxn modelId="{AC45CECB-C5CF-4E80-98D8-0844891DC577}" type="presParOf" srcId="{A1AE2BC4-A99C-4DD3-A84D-EB3461D18287}" destId="{278CF1E0-B1C4-4B10-A5EC-FD7EF0557E2D}" srcOrd="0" destOrd="0" presId="urn:microsoft.com/office/officeart/2017/3/layout/DropPinTimeline"/>
    <dgm:cxn modelId="{FAC5196A-0FF0-48C2-A8D5-A327A9296F37}" type="presParOf" srcId="{A1AE2BC4-A99C-4DD3-A84D-EB3461D18287}" destId="{27B65FB4-BE6A-41E6-BBE9-8DC9F7B73486}" srcOrd="1" destOrd="0" presId="urn:microsoft.com/office/officeart/2017/3/layout/DropPinTimeline"/>
    <dgm:cxn modelId="{6506C7DF-695E-463E-9F7A-076AACE839A3}" type="presParOf" srcId="{27B65FB4-BE6A-41E6-BBE9-8DC9F7B73486}" destId="{488CC4C6-DFBC-460C-A9ED-BEDA8CC682D4}" srcOrd="0" destOrd="0" presId="urn:microsoft.com/office/officeart/2017/3/layout/DropPinTimeline"/>
    <dgm:cxn modelId="{BB2EC07F-9382-4ADC-B58A-370E51165161}" type="presParOf" srcId="{27B65FB4-BE6A-41E6-BBE9-8DC9F7B73486}" destId="{48CA82DA-B677-461B-A08D-337683480059}" srcOrd="1" destOrd="0" presId="urn:microsoft.com/office/officeart/2017/3/layout/DropPinTimeline"/>
    <dgm:cxn modelId="{D2C7B1A6-CF92-4104-85AF-7ED69E77FB2E}" type="presParOf" srcId="{A1AE2BC4-A99C-4DD3-A84D-EB3461D18287}" destId="{D1646913-A3FA-4470-A3E9-C64B0A13A62A}" srcOrd="2" destOrd="0" presId="urn:microsoft.com/office/officeart/2017/3/layout/DropPinTimeline"/>
    <dgm:cxn modelId="{6DFB5DDF-069E-470A-9D51-14C2EEBAEAB6}" type="presParOf" srcId="{A1AE2BC4-A99C-4DD3-A84D-EB3461D18287}" destId="{6EC2FC68-E1B8-4274-8090-C2C96A4CD82C}" srcOrd="3" destOrd="0" presId="urn:microsoft.com/office/officeart/2017/3/layout/DropPinTimeline"/>
    <dgm:cxn modelId="{E13030DA-BCC9-42B5-90A4-C1245E765FC8}" type="presParOf" srcId="{A1AE2BC4-A99C-4DD3-A84D-EB3461D18287}" destId="{4F41BF23-550C-4E7F-977E-3D22E3AF7B51}" srcOrd="4" destOrd="0" presId="urn:microsoft.com/office/officeart/2017/3/layout/DropPinTimeline"/>
    <dgm:cxn modelId="{5DC7870F-4614-4A72-AB7A-994AF1F8A4DE}" type="presParOf" srcId="{A1AE2BC4-A99C-4DD3-A84D-EB3461D18287}" destId="{5018695D-CFD4-49F8-8967-BA8A0C0A0DE1}" srcOrd="5" destOrd="0" presId="urn:microsoft.com/office/officeart/2017/3/layout/DropPinTimeline"/>
    <dgm:cxn modelId="{39DED560-FDC7-4A20-BA37-B726CE3DBE1E}" type="presParOf" srcId="{46A6B157-7198-41C4-9D25-C4F8885F1B6F}" destId="{61EA613E-57A8-485F-A4A9-29037092E83A}" srcOrd="9" destOrd="0" presId="urn:microsoft.com/office/officeart/2017/3/layout/DropPinTimeline"/>
    <dgm:cxn modelId="{54E41EA0-9E87-40EF-B950-CD0D02632A5E}" type="presParOf" srcId="{46A6B157-7198-41C4-9D25-C4F8885F1B6F}" destId="{0F3B3032-C16A-44EB-AE28-CB7C1D797D2B}" srcOrd="10" destOrd="0" presId="urn:microsoft.com/office/officeart/2017/3/layout/DropPinTimeline"/>
    <dgm:cxn modelId="{1942FCC2-B760-454F-8ED4-284B5F0D173F}" type="presParOf" srcId="{0F3B3032-C16A-44EB-AE28-CB7C1D797D2B}" destId="{A64C6D16-2F77-439A-848A-F1081C5E5CBE}" srcOrd="0" destOrd="0" presId="urn:microsoft.com/office/officeart/2017/3/layout/DropPinTimeline"/>
    <dgm:cxn modelId="{AC143F48-BF04-4D0E-89BA-960F2ABBD0BF}" type="presParOf" srcId="{0F3B3032-C16A-44EB-AE28-CB7C1D797D2B}" destId="{8EFC6EAF-71E5-48C3-9F69-6FB96640B14F}" srcOrd="1" destOrd="0" presId="urn:microsoft.com/office/officeart/2017/3/layout/DropPinTimeline"/>
    <dgm:cxn modelId="{9D150C9C-5EFC-4A02-8C37-075CE44C91E1}" type="presParOf" srcId="{8EFC6EAF-71E5-48C3-9F69-6FB96640B14F}" destId="{73F98938-B973-410F-B6E0-43437FA146E6}" srcOrd="0" destOrd="0" presId="urn:microsoft.com/office/officeart/2017/3/layout/DropPinTimeline"/>
    <dgm:cxn modelId="{64F7D1CF-1C75-4E99-9650-834BFE5A5694}" type="presParOf" srcId="{8EFC6EAF-71E5-48C3-9F69-6FB96640B14F}" destId="{26BE64BD-02BC-4C6F-AC50-F9617E59754D}" srcOrd="1" destOrd="0" presId="urn:microsoft.com/office/officeart/2017/3/layout/DropPinTimeline"/>
    <dgm:cxn modelId="{C16907F7-D721-4CDC-AE06-6F5EE47FD277}" type="presParOf" srcId="{0F3B3032-C16A-44EB-AE28-CB7C1D797D2B}" destId="{5C5070CD-E29E-4F50-9A43-342A2DE968FF}" srcOrd="2" destOrd="0" presId="urn:microsoft.com/office/officeart/2017/3/layout/DropPinTimeline"/>
    <dgm:cxn modelId="{CA8AB878-D5FF-4555-BB9A-8E6D1CC53290}" type="presParOf" srcId="{0F3B3032-C16A-44EB-AE28-CB7C1D797D2B}" destId="{6FED4196-A0D3-4E5C-83DA-99291A8FFFC3}" srcOrd="3" destOrd="0" presId="urn:microsoft.com/office/officeart/2017/3/layout/DropPinTimeline"/>
    <dgm:cxn modelId="{55A40688-F4F2-41AC-A466-706C7C2D4FCF}" type="presParOf" srcId="{0F3B3032-C16A-44EB-AE28-CB7C1D797D2B}" destId="{54DE4918-169B-4E9C-B946-44A9D45AEC94}" srcOrd="4" destOrd="0" presId="urn:microsoft.com/office/officeart/2017/3/layout/DropPinTimeline"/>
    <dgm:cxn modelId="{506414DA-3D19-4555-9698-F2128A0EF183}" type="presParOf" srcId="{0F3B3032-C16A-44EB-AE28-CB7C1D797D2B}" destId="{75F2030E-997B-4809-B3F1-AEF48EEEDB2B}" srcOrd="5" destOrd="0" presId="urn:microsoft.com/office/officeart/2017/3/layout/DropPinTimeline"/>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4A99ABF-D728-4CE8-BD71-A8FA56F6BF55}"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6BC47BE1-2F07-49A6-A0E9-41C4CB2620C2}">
      <dgm:prSet phldrT="[Text]" custT="1"/>
      <dgm:spPr>
        <a:ln>
          <a:solidFill>
            <a:schemeClr val="tx1"/>
          </a:solidFill>
        </a:ln>
      </dgm:spPr>
      <dgm:t>
        <a:bodyPr/>
        <a:lstStyle/>
        <a:p>
          <a:pPr>
            <a:spcAft>
              <a:spcPts val="1200"/>
            </a:spcAft>
            <a:buNone/>
          </a:pPr>
          <a:r>
            <a:rPr lang="en-US" sz="2000" b="1" dirty="0">
              <a:solidFill>
                <a:schemeClr val="bg1">
                  <a:lumMod val="75000"/>
                </a:schemeClr>
              </a:solidFill>
              <a:latin typeface="Cambria" panose="02040503050406030204" pitchFamily="18" charset="0"/>
            </a:rPr>
            <a:t>Background</a:t>
          </a:r>
        </a:p>
      </dgm:t>
    </dgm:pt>
    <dgm:pt modelId="{F12F61A9-5B96-4A24-AB42-7A98642666F7}" type="parTrans" cxnId="{6B5DA425-9DF8-4B7C-8D1F-BACE4DF15D55}">
      <dgm:prSet/>
      <dgm:spPr/>
      <dgm:t>
        <a:bodyPr/>
        <a:lstStyle/>
        <a:p>
          <a:endParaRPr lang="en-US">
            <a:latin typeface="Cambria" panose="02040503050406030204" pitchFamily="18" charset="0"/>
            <a:ea typeface="Cambria" panose="02040503050406030204" pitchFamily="18" charset="0"/>
          </a:endParaRPr>
        </a:p>
      </dgm:t>
    </dgm:pt>
    <dgm:pt modelId="{491FE926-EE43-4FC8-85CB-5190C9885CD7}" type="sibTrans" cxnId="{6B5DA425-9DF8-4B7C-8D1F-BACE4DF15D55}">
      <dgm:prSet/>
      <dgm:spPr/>
      <dgm:t>
        <a:bodyPr/>
        <a:lstStyle/>
        <a:p>
          <a:endParaRPr lang="en-US">
            <a:latin typeface="Cambria" panose="02040503050406030204" pitchFamily="18" charset="0"/>
            <a:ea typeface="Cambria" panose="02040503050406030204" pitchFamily="18" charset="0"/>
          </a:endParaRPr>
        </a:p>
      </dgm:t>
    </dgm:pt>
    <dgm:pt modelId="{EF4B0CCD-3739-4D0E-8A0F-33D3EA122F45}">
      <dgm:prSet phldrT="[Text]"/>
      <dgm:spPr>
        <a:solidFill>
          <a:srgbClr val="00B050"/>
        </a:solidFill>
        <a:ln>
          <a:noFill/>
        </a:ln>
      </dgm:spPr>
      <dgm:t>
        <a:bodyPr/>
        <a:lstStyle/>
        <a:p>
          <a:endParaRPr lang="en-US" dirty="0">
            <a:latin typeface="Cambria" panose="02040503050406030204" pitchFamily="18" charset="0"/>
            <a:ea typeface="Cambria" panose="02040503050406030204" pitchFamily="18" charset="0"/>
          </a:endParaRPr>
        </a:p>
      </dgm:t>
    </dgm:pt>
    <dgm:pt modelId="{B1221D9D-EDDC-45A6-8B3C-2702C2AD7069}" type="parTrans" cxnId="{4BB8F0D1-07ED-4536-BEF1-CE6E10215369}">
      <dgm:prSet/>
      <dgm:spPr/>
      <dgm:t>
        <a:bodyPr/>
        <a:lstStyle/>
        <a:p>
          <a:endParaRPr lang="en-US">
            <a:latin typeface="Cambria" panose="02040503050406030204" pitchFamily="18" charset="0"/>
            <a:ea typeface="Cambria" panose="02040503050406030204" pitchFamily="18" charset="0"/>
          </a:endParaRPr>
        </a:p>
      </dgm:t>
    </dgm:pt>
    <dgm:pt modelId="{C6096226-995C-46CF-9CE3-35B6F9B8A75A}" type="sibTrans" cxnId="{4BB8F0D1-07ED-4536-BEF1-CE6E10215369}">
      <dgm:prSet/>
      <dgm:spPr/>
      <dgm:t>
        <a:bodyPr/>
        <a:lstStyle/>
        <a:p>
          <a:endParaRPr lang="en-US">
            <a:latin typeface="Cambria" panose="02040503050406030204" pitchFamily="18" charset="0"/>
            <a:ea typeface="Cambria" panose="02040503050406030204" pitchFamily="18" charset="0"/>
          </a:endParaRPr>
        </a:p>
      </dgm:t>
    </dgm:pt>
    <dgm:pt modelId="{E3CB869D-5FE1-4810-86B9-844A708B84F4}">
      <dgm:prSet phldrT="[Text]"/>
      <dgm:spPr>
        <a:solidFill>
          <a:srgbClr val="0000FF"/>
        </a:solidFill>
        <a:ln>
          <a:noFill/>
        </a:ln>
      </dgm:spPr>
      <dgm:t>
        <a:bodyPr/>
        <a:lstStyle/>
        <a:p>
          <a:endParaRPr lang="en-US" dirty="0">
            <a:latin typeface="Cambria" panose="02040503050406030204" pitchFamily="18" charset="0"/>
            <a:ea typeface="Cambria" panose="02040503050406030204" pitchFamily="18" charset="0"/>
          </a:endParaRPr>
        </a:p>
      </dgm:t>
    </dgm:pt>
    <dgm:pt modelId="{74A2B5DA-B531-4A4F-8966-16F4FB979792}" type="sibTrans" cxnId="{491B1EA4-A0A6-4DFF-8EC0-64EF0A015E87}">
      <dgm:prSet/>
      <dgm:spPr/>
      <dgm:t>
        <a:bodyPr/>
        <a:lstStyle/>
        <a:p>
          <a:endParaRPr lang="en-US">
            <a:latin typeface="Cambria" panose="02040503050406030204" pitchFamily="18" charset="0"/>
            <a:ea typeface="Cambria" panose="02040503050406030204" pitchFamily="18" charset="0"/>
          </a:endParaRPr>
        </a:p>
      </dgm:t>
    </dgm:pt>
    <dgm:pt modelId="{C597C256-37AB-4472-AD7E-E5AB2AB037F0}" type="parTrans" cxnId="{491B1EA4-A0A6-4DFF-8EC0-64EF0A015E87}">
      <dgm:prSet/>
      <dgm:spPr/>
      <dgm:t>
        <a:bodyPr/>
        <a:lstStyle/>
        <a:p>
          <a:endParaRPr lang="en-US">
            <a:latin typeface="Cambria" panose="02040503050406030204" pitchFamily="18" charset="0"/>
            <a:ea typeface="Cambria" panose="02040503050406030204" pitchFamily="18" charset="0"/>
          </a:endParaRPr>
        </a:p>
      </dgm:t>
    </dgm:pt>
    <dgm:pt modelId="{E50FEDA4-106B-4F31-891F-00D5F3ACD319}">
      <dgm:prSet custT="1"/>
      <dgm:spPr>
        <a:ln>
          <a:solidFill>
            <a:schemeClr val="tx1"/>
          </a:solidFill>
        </a:ln>
      </dgm:spPr>
      <dgm:t>
        <a:bodyPr anchor="t"/>
        <a:lstStyle/>
        <a:p>
          <a:pPr>
            <a:spcAft>
              <a:spcPts val="1200"/>
            </a:spcAft>
            <a:buNone/>
          </a:pPr>
          <a:r>
            <a:rPr lang="en-US" sz="2000" b="1" dirty="0">
              <a:latin typeface="Cambria" panose="02040503050406030204" pitchFamily="18" charset="0"/>
              <a:ea typeface="Cambria" panose="02040503050406030204" pitchFamily="18" charset="0"/>
            </a:rPr>
            <a:t>Conclusions</a:t>
          </a:r>
        </a:p>
      </dgm:t>
    </dgm:pt>
    <dgm:pt modelId="{AE069917-043E-4BFB-B374-C2FE35A96BC7}" type="sibTrans" cxnId="{E02548FC-CCAF-4CE4-9E04-392EC2EBB344}">
      <dgm:prSet/>
      <dgm:spPr/>
      <dgm:t>
        <a:bodyPr/>
        <a:lstStyle/>
        <a:p>
          <a:endParaRPr lang="en-US">
            <a:latin typeface="Cambria" panose="02040503050406030204" pitchFamily="18" charset="0"/>
            <a:ea typeface="Cambria" panose="02040503050406030204" pitchFamily="18" charset="0"/>
          </a:endParaRPr>
        </a:p>
      </dgm:t>
    </dgm:pt>
    <dgm:pt modelId="{FBBB5FBB-D46A-493F-9305-92B5F5CA30DD}" type="parTrans" cxnId="{E02548FC-CCAF-4CE4-9E04-392EC2EBB344}">
      <dgm:prSet/>
      <dgm:spPr/>
      <dgm:t>
        <a:bodyPr/>
        <a:lstStyle/>
        <a:p>
          <a:endParaRPr lang="en-US">
            <a:latin typeface="Cambria" panose="02040503050406030204" pitchFamily="18" charset="0"/>
            <a:ea typeface="Cambria" panose="02040503050406030204" pitchFamily="18" charset="0"/>
          </a:endParaRPr>
        </a:p>
      </dgm:t>
    </dgm:pt>
    <dgm:pt modelId="{631E4DC8-1918-46EF-8271-87823FFC5231}">
      <dgm:prSet phldrT="[Text]" custT="1"/>
      <dgm:spPr>
        <a:ln>
          <a:solidFill>
            <a:schemeClr val="tx1"/>
          </a:solidFill>
        </a:ln>
      </dgm:spPr>
      <dgm:t>
        <a:bodyPr/>
        <a:lstStyle/>
        <a:p>
          <a:pPr>
            <a:spcAft>
              <a:spcPts val="1200"/>
            </a:spcAft>
            <a:buNone/>
          </a:pPr>
          <a:r>
            <a:rPr lang="en-US" sz="2000" b="1" dirty="0">
              <a:solidFill>
                <a:schemeClr val="bg1">
                  <a:lumMod val="75000"/>
                </a:schemeClr>
              </a:solidFill>
              <a:latin typeface="Cambria" panose="02040503050406030204" pitchFamily="18" charset="0"/>
            </a:rPr>
            <a:t>Status and Potential for Local Currency Trade in SAARC</a:t>
          </a:r>
        </a:p>
      </dgm:t>
    </dgm:pt>
    <dgm:pt modelId="{CCD2047D-296A-403F-938A-F1B52DE3DA1F}" type="sibTrans" cxnId="{AF20DFAB-424B-4144-8168-5B26B5613DDF}">
      <dgm:prSet/>
      <dgm:spPr/>
      <dgm:t>
        <a:bodyPr/>
        <a:lstStyle/>
        <a:p>
          <a:endParaRPr lang="en-US">
            <a:latin typeface="Cambria" panose="02040503050406030204" pitchFamily="18" charset="0"/>
            <a:ea typeface="Cambria" panose="02040503050406030204" pitchFamily="18" charset="0"/>
          </a:endParaRPr>
        </a:p>
      </dgm:t>
    </dgm:pt>
    <dgm:pt modelId="{85D0D20B-9141-411C-8D15-52E1B6B1E63D}" type="parTrans" cxnId="{AF20DFAB-424B-4144-8168-5B26B5613DDF}">
      <dgm:prSet/>
      <dgm:spPr/>
      <dgm:t>
        <a:bodyPr/>
        <a:lstStyle/>
        <a:p>
          <a:endParaRPr lang="en-US">
            <a:latin typeface="Cambria" panose="02040503050406030204" pitchFamily="18" charset="0"/>
            <a:ea typeface="Cambria" panose="02040503050406030204" pitchFamily="18" charset="0"/>
          </a:endParaRPr>
        </a:p>
      </dgm:t>
    </dgm:pt>
    <dgm:pt modelId="{608CBF9F-02CB-4B7B-9136-4382ECB2ADC2}">
      <dgm:prSet phldrT="[Text]"/>
      <dgm:spPr>
        <a:solidFill>
          <a:schemeClr val="accent4"/>
        </a:solidFill>
        <a:ln>
          <a:noFill/>
        </a:ln>
      </dgm:spPr>
      <dgm:t>
        <a:bodyPr/>
        <a:lstStyle/>
        <a:p>
          <a:endParaRPr lang="en-US" dirty="0">
            <a:latin typeface="Cambria" panose="02040503050406030204" pitchFamily="18" charset="0"/>
            <a:ea typeface="Cambria" panose="02040503050406030204" pitchFamily="18" charset="0"/>
          </a:endParaRPr>
        </a:p>
      </dgm:t>
    </dgm:pt>
    <dgm:pt modelId="{E1C27600-07CA-4711-90B0-8D89FC9D6280}" type="sibTrans" cxnId="{537859FF-0F19-4E1B-BE3F-97675390CC1E}">
      <dgm:prSet/>
      <dgm:spPr/>
      <dgm:t>
        <a:bodyPr/>
        <a:lstStyle/>
        <a:p>
          <a:endParaRPr lang="en-US">
            <a:latin typeface="Cambria" panose="02040503050406030204" pitchFamily="18" charset="0"/>
            <a:ea typeface="Cambria" panose="02040503050406030204" pitchFamily="18" charset="0"/>
          </a:endParaRPr>
        </a:p>
      </dgm:t>
    </dgm:pt>
    <dgm:pt modelId="{C6589838-3DE4-45DE-9887-BE7193B853A4}" type="parTrans" cxnId="{537859FF-0F19-4E1B-BE3F-97675390CC1E}">
      <dgm:prSet/>
      <dgm:spPr/>
      <dgm:t>
        <a:bodyPr/>
        <a:lstStyle/>
        <a:p>
          <a:endParaRPr lang="en-US">
            <a:latin typeface="Cambria" panose="02040503050406030204" pitchFamily="18" charset="0"/>
            <a:ea typeface="Cambria" panose="02040503050406030204" pitchFamily="18" charset="0"/>
          </a:endParaRPr>
        </a:p>
      </dgm:t>
    </dgm:pt>
    <dgm:pt modelId="{64C7EB17-E0BF-DA45-8190-4E465C5F99DD}">
      <dgm:prSet/>
      <dgm:spPr/>
      <dgm:t>
        <a:bodyPr/>
        <a:lstStyle/>
        <a:p>
          <a:endParaRPr lang="en-US" dirty="0"/>
        </a:p>
      </dgm:t>
    </dgm:pt>
    <dgm:pt modelId="{D18871E1-4ACB-724A-9E3A-8B8CA0B296AF}" type="sibTrans" cxnId="{D4BE27CE-CC26-9D41-B2C8-BC60B985146F}">
      <dgm:prSet/>
      <dgm:spPr/>
      <dgm:t>
        <a:bodyPr/>
        <a:lstStyle/>
        <a:p>
          <a:endParaRPr lang="en-US"/>
        </a:p>
      </dgm:t>
    </dgm:pt>
    <dgm:pt modelId="{9A29FFB6-DA60-1045-AB8B-3AA14BB6F60E}" type="parTrans" cxnId="{D4BE27CE-CC26-9D41-B2C8-BC60B985146F}">
      <dgm:prSet/>
      <dgm:spPr/>
      <dgm:t>
        <a:bodyPr/>
        <a:lstStyle/>
        <a:p>
          <a:endParaRPr lang="en-US"/>
        </a:p>
      </dgm:t>
    </dgm:pt>
    <dgm:pt modelId="{3235AF41-B997-3846-B9BB-83252AEE287C}">
      <dgm:prSet custT="1"/>
      <dgm:spPr>
        <a:ln>
          <a:solidFill>
            <a:schemeClr val="tx1"/>
          </a:solidFill>
        </a:ln>
      </dgm:spPr>
      <dgm:t>
        <a:bodyPr/>
        <a:lstStyle/>
        <a:p>
          <a:pPr>
            <a:spcAft>
              <a:spcPts val="1200"/>
            </a:spcAft>
            <a:buNone/>
          </a:pPr>
          <a:r>
            <a:rPr lang="en-US" sz="2000" b="1" dirty="0">
              <a:solidFill>
                <a:schemeClr val="bg1">
                  <a:lumMod val="75000"/>
                </a:schemeClr>
              </a:solidFill>
              <a:latin typeface="Cambria" panose="02040503050406030204" pitchFamily="18" charset="0"/>
            </a:rPr>
            <a:t>Pakistan’s Experience with Local Currency Settlement</a:t>
          </a:r>
        </a:p>
      </dgm:t>
    </dgm:pt>
    <dgm:pt modelId="{49BC9371-DB62-E44D-B1FD-6616A29E53FA}" type="sibTrans" cxnId="{64707A5E-7F0D-C640-804A-633AB32F09DF}">
      <dgm:prSet/>
      <dgm:spPr/>
      <dgm:t>
        <a:bodyPr/>
        <a:lstStyle/>
        <a:p>
          <a:endParaRPr lang="en-US"/>
        </a:p>
      </dgm:t>
    </dgm:pt>
    <dgm:pt modelId="{A2E48C5D-86B1-5940-A4F0-B6AEB57DA2F0}" type="parTrans" cxnId="{64707A5E-7F0D-C640-804A-633AB32F09DF}">
      <dgm:prSet/>
      <dgm:spPr/>
      <dgm:t>
        <a:bodyPr/>
        <a:lstStyle/>
        <a:p>
          <a:endParaRPr lang="en-US"/>
        </a:p>
      </dgm:t>
    </dgm:pt>
    <dgm:pt modelId="{F911BF3D-3A9E-4400-9E25-E9355A2C86CE}" type="pres">
      <dgm:prSet presAssocID="{64A99ABF-D728-4CE8-BD71-A8FA56F6BF55}" presName="linearFlow" presStyleCnt="0">
        <dgm:presLayoutVars>
          <dgm:dir/>
          <dgm:animLvl val="lvl"/>
          <dgm:resizeHandles val="exact"/>
        </dgm:presLayoutVars>
      </dgm:prSet>
      <dgm:spPr/>
    </dgm:pt>
    <dgm:pt modelId="{D5AC51F1-83CF-432E-9D43-130019832DD5}" type="pres">
      <dgm:prSet presAssocID="{E3CB869D-5FE1-4810-86B9-844A708B84F4}" presName="composite" presStyleCnt="0"/>
      <dgm:spPr/>
    </dgm:pt>
    <dgm:pt modelId="{A10AFBAA-35AC-4DF0-A918-EA9518641F6E}" type="pres">
      <dgm:prSet presAssocID="{E3CB869D-5FE1-4810-86B9-844A708B84F4}" presName="parentText" presStyleLbl="alignNode1" presStyleIdx="0" presStyleCnt="4" custLinFactNeighborY="10438">
        <dgm:presLayoutVars>
          <dgm:chMax val="1"/>
          <dgm:bulletEnabled val="1"/>
        </dgm:presLayoutVars>
      </dgm:prSet>
      <dgm:spPr/>
    </dgm:pt>
    <dgm:pt modelId="{07E557E9-8C79-4F44-A057-AC6ED40F94A0}" type="pres">
      <dgm:prSet presAssocID="{E3CB869D-5FE1-4810-86B9-844A708B84F4}" presName="descendantText" presStyleLbl="alignAcc1" presStyleIdx="0" presStyleCnt="4" custScaleY="96850" custLinFactNeighborX="80" custLinFactNeighborY="19249">
        <dgm:presLayoutVars>
          <dgm:bulletEnabled val="1"/>
        </dgm:presLayoutVars>
      </dgm:prSet>
      <dgm:spPr/>
    </dgm:pt>
    <dgm:pt modelId="{F05A4402-75DE-4A7E-A77E-C569267F1F0F}" type="pres">
      <dgm:prSet presAssocID="{74A2B5DA-B531-4A4F-8966-16F4FB979792}" presName="sp" presStyleCnt="0"/>
      <dgm:spPr/>
    </dgm:pt>
    <dgm:pt modelId="{56E2FEB0-AE5D-4534-A858-C7F54C17905B}" type="pres">
      <dgm:prSet presAssocID="{EF4B0CCD-3739-4D0E-8A0F-33D3EA122F45}" presName="composite" presStyleCnt="0"/>
      <dgm:spPr/>
    </dgm:pt>
    <dgm:pt modelId="{7FED984A-5EF6-40E6-A19C-DB31A8C8A684}" type="pres">
      <dgm:prSet presAssocID="{EF4B0CCD-3739-4D0E-8A0F-33D3EA122F45}" presName="parentText" presStyleLbl="alignNode1" presStyleIdx="1" presStyleCnt="4" custLinFactNeighborY="9048">
        <dgm:presLayoutVars>
          <dgm:chMax val="1"/>
          <dgm:bulletEnabled val="1"/>
        </dgm:presLayoutVars>
      </dgm:prSet>
      <dgm:spPr/>
    </dgm:pt>
    <dgm:pt modelId="{D493B694-B488-40FC-9443-B17100373A70}" type="pres">
      <dgm:prSet presAssocID="{EF4B0CCD-3739-4D0E-8A0F-33D3EA122F45}" presName="descendantText" presStyleLbl="alignAcc1" presStyleIdx="1" presStyleCnt="4" custScaleY="98253" custLinFactNeighborY="16305">
        <dgm:presLayoutVars>
          <dgm:bulletEnabled val="1"/>
        </dgm:presLayoutVars>
      </dgm:prSet>
      <dgm:spPr/>
    </dgm:pt>
    <dgm:pt modelId="{2B1A18F4-E7CC-4514-97B2-2F81CC5718B3}" type="pres">
      <dgm:prSet presAssocID="{C6096226-995C-46CF-9CE3-35B6F9B8A75A}" presName="sp" presStyleCnt="0"/>
      <dgm:spPr/>
    </dgm:pt>
    <dgm:pt modelId="{C79622FB-5CD0-2544-A088-DE03A58393A2}" type="pres">
      <dgm:prSet presAssocID="{64C7EB17-E0BF-DA45-8190-4E465C5F99DD}" presName="composite" presStyleCnt="0"/>
      <dgm:spPr/>
    </dgm:pt>
    <dgm:pt modelId="{0731D0B1-4BAE-4942-B5F7-D7DD10EA05BA}" type="pres">
      <dgm:prSet presAssocID="{64C7EB17-E0BF-DA45-8190-4E465C5F99DD}" presName="parentText" presStyleLbl="alignNode1" presStyleIdx="2" presStyleCnt="4" custLinFactNeighborY="7725">
        <dgm:presLayoutVars>
          <dgm:chMax val="1"/>
          <dgm:bulletEnabled val="1"/>
        </dgm:presLayoutVars>
      </dgm:prSet>
      <dgm:spPr/>
    </dgm:pt>
    <dgm:pt modelId="{8979E69A-D83F-3142-81C4-501231C0E79D}" type="pres">
      <dgm:prSet presAssocID="{64C7EB17-E0BF-DA45-8190-4E465C5F99DD}" presName="descendantText" presStyleLbl="alignAcc1" presStyleIdx="2" presStyleCnt="4" custScaleY="116266" custLinFactNeighborX="0" custLinFactNeighborY="13863">
        <dgm:presLayoutVars>
          <dgm:bulletEnabled val="1"/>
        </dgm:presLayoutVars>
      </dgm:prSet>
      <dgm:spPr/>
    </dgm:pt>
    <dgm:pt modelId="{B555D1A6-F144-4943-ABD6-979A3D58D21E}" type="pres">
      <dgm:prSet presAssocID="{D18871E1-4ACB-724A-9E3A-8B8CA0B296AF}" presName="sp" presStyleCnt="0"/>
      <dgm:spPr/>
    </dgm:pt>
    <dgm:pt modelId="{8F85F651-1E7B-4B08-8475-FE2801A95CAE}" type="pres">
      <dgm:prSet presAssocID="{608CBF9F-02CB-4B7B-9136-4382ECB2ADC2}" presName="composite" presStyleCnt="0"/>
      <dgm:spPr/>
    </dgm:pt>
    <dgm:pt modelId="{6F9DBECD-4707-4064-A022-C6F1A6028FAE}" type="pres">
      <dgm:prSet presAssocID="{608CBF9F-02CB-4B7B-9136-4382ECB2ADC2}" presName="parentText" presStyleLbl="alignNode1" presStyleIdx="3" presStyleCnt="4">
        <dgm:presLayoutVars>
          <dgm:chMax val="1"/>
          <dgm:bulletEnabled val="1"/>
        </dgm:presLayoutVars>
      </dgm:prSet>
      <dgm:spPr/>
    </dgm:pt>
    <dgm:pt modelId="{F074E6CD-8ACE-4AB8-A5BA-784A2DF2A5FE}" type="pres">
      <dgm:prSet presAssocID="{608CBF9F-02CB-4B7B-9136-4382ECB2ADC2}" presName="descendantText" presStyleLbl="alignAcc1" presStyleIdx="3" presStyleCnt="4" custScaleY="117870" custLinFactNeighborX="-80" custLinFactNeighborY="12143">
        <dgm:presLayoutVars>
          <dgm:bulletEnabled val="1"/>
        </dgm:presLayoutVars>
      </dgm:prSet>
      <dgm:spPr/>
    </dgm:pt>
  </dgm:ptLst>
  <dgm:cxnLst>
    <dgm:cxn modelId="{6B5DA425-9DF8-4B7C-8D1F-BACE4DF15D55}" srcId="{E3CB869D-5FE1-4810-86B9-844A708B84F4}" destId="{6BC47BE1-2F07-49A6-A0E9-41C4CB2620C2}" srcOrd="0" destOrd="0" parTransId="{F12F61A9-5B96-4A24-AB42-7A98642666F7}" sibTransId="{491FE926-EE43-4FC8-85CB-5190C9885CD7}"/>
    <dgm:cxn modelId="{64707A5E-7F0D-C640-804A-633AB32F09DF}" srcId="{64C7EB17-E0BF-DA45-8190-4E465C5F99DD}" destId="{3235AF41-B997-3846-B9BB-83252AEE287C}" srcOrd="0" destOrd="0" parTransId="{A2E48C5D-86B1-5940-A4F0-B6AEB57DA2F0}" sibTransId="{49BC9371-DB62-E44D-B1FD-6616A29E53FA}"/>
    <dgm:cxn modelId="{AA593D66-2F0C-4E9F-84CD-C642AAC21D2B}" type="presOf" srcId="{E3CB869D-5FE1-4810-86B9-844A708B84F4}" destId="{A10AFBAA-35AC-4DF0-A918-EA9518641F6E}" srcOrd="0" destOrd="0" presId="urn:microsoft.com/office/officeart/2005/8/layout/chevron2"/>
    <dgm:cxn modelId="{3B1CA64D-C1E0-DB4B-BCBF-527D02E27D9E}" type="presOf" srcId="{3235AF41-B997-3846-B9BB-83252AEE287C}" destId="{8979E69A-D83F-3142-81C4-501231C0E79D}" srcOrd="0" destOrd="0" presId="urn:microsoft.com/office/officeart/2005/8/layout/chevron2"/>
    <dgm:cxn modelId="{331E2178-C4B8-4F8B-8607-997B5F4A3A35}" type="presOf" srcId="{608CBF9F-02CB-4B7B-9136-4382ECB2ADC2}" destId="{6F9DBECD-4707-4064-A022-C6F1A6028FAE}" srcOrd="0" destOrd="0" presId="urn:microsoft.com/office/officeart/2005/8/layout/chevron2"/>
    <dgm:cxn modelId="{22C51C93-03A6-054C-B719-7D16F818AC61}" type="presOf" srcId="{64C7EB17-E0BF-DA45-8190-4E465C5F99DD}" destId="{0731D0B1-4BAE-4942-B5F7-D7DD10EA05BA}" srcOrd="0" destOrd="0" presId="urn:microsoft.com/office/officeart/2005/8/layout/chevron2"/>
    <dgm:cxn modelId="{02E28993-136A-4CB2-97BD-5B2E74DD3F6D}" type="presOf" srcId="{64A99ABF-D728-4CE8-BD71-A8FA56F6BF55}" destId="{F911BF3D-3A9E-4400-9E25-E9355A2C86CE}" srcOrd="0" destOrd="0" presId="urn:microsoft.com/office/officeart/2005/8/layout/chevron2"/>
    <dgm:cxn modelId="{491B1EA4-A0A6-4DFF-8EC0-64EF0A015E87}" srcId="{64A99ABF-D728-4CE8-BD71-A8FA56F6BF55}" destId="{E3CB869D-5FE1-4810-86B9-844A708B84F4}" srcOrd="0" destOrd="0" parTransId="{C597C256-37AB-4472-AD7E-E5AB2AB037F0}" sibTransId="{74A2B5DA-B531-4A4F-8966-16F4FB979792}"/>
    <dgm:cxn modelId="{AF20DFAB-424B-4144-8168-5B26B5613DDF}" srcId="{EF4B0CCD-3739-4D0E-8A0F-33D3EA122F45}" destId="{631E4DC8-1918-46EF-8271-87823FFC5231}" srcOrd="0" destOrd="0" parTransId="{85D0D20B-9141-411C-8D15-52E1B6B1E63D}" sibTransId="{CCD2047D-296A-403F-938A-F1B52DE3DA1F}"/>
    <dgm:cxn modelId="{456F65AD-46A5-44FF-99DA-997D6BB63D31}" type="presOf" srcId="{EF4B0CCD-3739-4D0E-8A0F-33D3EA122F45}" destId="{7FED984A-5EF6-40E6-A19C-DB31A8C8A684}" srcOrd="0" destOrd="0" presId="urn:microsoft.com/office/officeart/2005/8/layout/chevron2"/>
    <dgm:cxn modelId="{D766A0CC-2EAE-49C3-B85B-18E84187D8E6}" type="presOf" srcId="{6BC47BE1-2F07-49A6-A0E9-41C4CB2620C2}" destId="{07E557E9-8C79-4F44-A057-AC6ED40F94A0}" srcOrd="0" destOrd="0" presId="urn:microsoft.com/office/officeart/2005/8/layout/chevron2"/>
    <dgm:cxn modelId="{D4BE27CE-CC26-9D41-B2C8-BC60B985146F}" srcId="{64A99ABF-D728-4CE8-BD71-A8FA56F6BF55}" destId="{64C7EB17-E0BF-DA45-8190-4E465C5F99DD}" srcOrd="2" destOrd="0" parTransId="{9A29FFB6-DA60-1045-AB8B-3AA14BB6F60E}" sibTransId="{D18871E1-4ACB-724A-9E3A-8B8CA0B296AF}"/>
    <dgm:cxn modelId="{4BB8F0D1-07ED-4536-BEF1-CE6E10215369}" srcId="{64A99ABF-D728-4CE8-BD71-A8FA56F6BF55}" destId="{EF4B0CCD-3739-4D0E-8A0F-33D3EA122F45}" srcOrd="1" destOrd="0" parTransId="{B1221D9D-EDDC-45A6-8B3C-2702C2AD7069}" sibTransId="{C6096226-995C-46CF-9CE3-35B6F9B8A75A}"/>
    <dgm:cxn modelId="{EC97CED6-4933-4374-A0C7-4EEC861FE913}" type="presOf" srcId="{E50FEDA4-106B-4F31-891F-00D5F3ACD319}" destId="{F074E6CD-8ACE-4AB8-A5BA-784A2DF2A5FE}" srcOrd="0" destOrd="0" presId="urn:microsoft.com/office/officeart/2005/8/layout/chevron2"/>
    <dgm:cxn modelId="{AB0BF9D7-C26A-4E0B-B351-4E75B27AB8FF}" type="presOf" srcId="{631E4DC8-1918-46EF-8271-87823FFC5231}" destId="{D493B694-B488-40FC-9443-B17100373A70}" srcOrd="0" destOrd="0" presId="urn:microsoft.com/office/officeart/2005/8/layout/chevron2"/>
    <dgm:cxn modelId="{E02548FC-CCAF-4CE4-9E04-392EC2EBB344}" srcId="{608CBF9F-02CB-4B7B-9136-4382ECB2ADC2}" destId="{E50FEDA4-106B-4F31-891F-00D5F3ACD319}" srcOrd="0" destOrd="0" parTransId="{FBBB5FBB-D46A-493F-9305-92B5F5CA30DD}" sibTransId="{AE069917-043E-4BFB-B374-C2FE35A96BC7}"/>
    <dgm:cxn modelId="{537859FF-0F19-4E1B-BE3F-97675390CC1E}" srcId="{64A99ABF-D728-4CE8-BD71-A8FA56F6BF55}" destId="{608CBF9F-02CB-4B7B-9136-4382ECB2ADC2}" srcOrd="3" destOrd="0" parTransId="{C6589838-3DE4-45DE-9887-BE7193B853A4}" sibTransId="{E1C27600-07CA-4711-90B0-8D89FC9D6280}"/>
    <dgm:cxn modelId="{AF96792B-5E5E-4EEF-B434-9A412A53C787}" type="presParOf" srcId="{F911BF3D-3A9E-4400-9E25-E9355A2C86CE}" destId="{D5AC51F1-83CF-432E-9D43-130019832DD5}" srcOrd="0" destOrd="0" presId="urn:microsoft.com/office/officeart/2005/8/layout/chevron2"/>
    <dgm:cxn modelId="{B72B820F-73B7-46EB-A3FE-07DB9BA4FE9C}" type="presParOf" srcId="{D5AC51F1-83CF-432E-9D43-130019832DD5}" destId="{A10AFBAA-35AC-4DF0-A918-EA9518641F6E}" srcOrd="0" destOrd="0" presId="urn:microsoft.com/office/officeart/2005/8/layout/chevron2"/>
    <dgm:cxn modelId="{98CCA82F-E4D0-4EC2-9B5D-7B41AF736A89}" type="presParOf" srcId="{D5AC51F1-83CF-432E-9D43-130019832DD5}" destId="{07E557E9-8C79-4F44-A057-AC6ED40F94A0}" srcOrd="1" destOrd="0" presId="urn:microsoft.com/office/officeart/2005/8/layout/chevron2"/>
    <dgm:cxn modelId="{E616E3EB-F752-4720-8907-7636155FC9BF}" type="presParOf" srcId="{F911BF3D-3A9E-4400-9E25-E9355A2C86CE}" destId="{F05A4402-75DE-4A7E-A77E-C569267F1F0F}" srcOrd="1" destOrd="0" presId="urn:microsoft.com/office/officeart/2005/8/layout/chevron2"/>
    <dgm:cxn modelId="{EC4DDF97-0F87-402D-B8B4-EF7EDAD12144}" type="presParOf" srcId="{F911BF3D-3A9E-4400-9E25-E9355A2C86CE}" destId="{56E2FEB0-AE5D-4534-A858-C7F54C17905B}" srcOrd="2" destOrd="0" presId="urn:microsoft.com/office/officeart/2005/8/layout/chevron2"/>
    <dgm:cxn modelId="{AC3B3037-064A-4CEF-B579-7A13E997279D}" type="presParOf" srcId="{56E2FEB0-AE5D-4534-A858-C7F54C17905B}" destId="{7FED984A-5EF6-40E6-A19C-DB31A8C8A684}" srcOrd="0" destOrd="0" presId="urn:microsoft.com/office/officeart/2005/8/layout/chevron2"/>
    <dgm:cxn modelId="{E519BF04-CD17-495F-8D39-088ED4E6E19A}" type="presParOf" srcId="{56E2FEB0-AE5D-4534-A858-C7F54C17905B}" destId="{D493B694-B488-40FC-9443-B17100373A70}" srcOrd="1" destOrd="0" presId="urn:microsoft.com/office/officeart/2005/8/layout/chevron2"/>
    <dgm:cxn modelId="{F48F8EE0-54BB-450B-B60A-4BCCF12AE21D}" type="presParOf" srcId="{F911BF3D-3A9E-4400-9E25-E9355A2C86CE}" destId="{2B1A18F4-E7CC-4514-97B2-2F81CC5718B3}" srcOrd="3" destOrd="0" presId="urn:microsoft.com/office/officeart/2005/8/layout/chevron2"/>
    <dgm:cxn modelId="{8728D6AE-E37A-A641-BF78-0A81469F9D77}" type="presParOf" srcId="{F911BF3D-3A9E-4400-9E25-E9355A2C86CE}" destId="{C79622FB-5CD0-2544-A088-DE03A58393A2}" srcOrd="4" destOrd="0" presId="urn:microsoft.com/office/officeart/2005/8/layout/chevron2"/>
    <dgm:cxn modelId="{B42FA91B-ACE5-BD4E-A34A-D993E203A0EE}" type="presParOf" srcId="{C79622FB-5CD0-2544-A088-DE03A58393A2}" destId="{0731D0B1-4BAE-4942-B5F7-D7DD10EA05BA}" srcOrd="0" destOrd="0" presId="urn:microsoft.com/office/officeart/2005/8/layout/chevron2"/>
    <dgm:cxn modelId="{B7B7FFA6-4A4C-EB4B-97D2-61F3AC28F3ED}" type="presParOf" srcId="{C79622FB-5CD0-2544-A088-DE03A58393A2}" destId="{8979E69A-D83F-3142-81C4-501231C0E79D}" srcOrd="1" destOrd="0" presId="urn:microsoft.com/office/officeart/2005/8/layout/chevron2"/>
    <dgm:cxn modelId="{5664FC3C-5E9A-E54C-B0D2-BBD13EBDB01C}" type="presParOf" srcId="{F911BF3D-3A9E-4400-9E25-E9355A2C86CE}" destId="{B555D1A6-F144-4943-ABD6-979A3D58D21E}" srcOrd="5" destOrd="0" presId="urn:microsoft.com/office/officeart/2005/8/layout/chevron2"/>
    <dgm:cxn modelId="{1321A861-9F10-49E6-841A-00DAFD2A0662}" type="presParOf" srcId="{F911BF3D-3A9E-4400-9E25-E9355A2C86CE}" destId="{8F85F651-1E7B-4B08-8475-FE2801A95CAE}" srcOrd="6" destOrd="0" presId="urn:microsoft.com/office/officeart/2005/8/layout/chevron2"/>
    <dgm:cxn modelId="{17261CCB-95C1-4C64-83AE-6D446355DC96}" type="presParOf" srcId="{8F85F651-1E7B-4B08-8475-FE2801A95CAE}" destId="{6F9DBECD-4707-4064-A022-C6F1A6028FAE}" srcOrd="0" destOrd="0" presId="urn:microsoft.com/office/officeart/2005/8/layout/chevron2"/>
    <dgm:cxn modelId="{EE688E61-2352-4BC2-B78A-46AF19953971}" type="presParOf" srcId="{8F85F651-1E7B-4B08-8475-FE2801A95CAE}" destId="{F074E6CD-8ACE-4AB8-A5BA-784A2DF2A5FE}"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0AFBAA-35AC-4DF0-A918-EA9518641F6E}">
      <dsp:nvSpPr>
        <dsp:cNvPr id="0" name=""/>
        <dsp:cNvSpPr/>
      </dsp:nvSpPr>
      <dsp:spPr>
        <a:xfrm rot="5400000">
          <a:off x="-212553" y="360608"/>
          <a:ext cx="1417021" cy="991915"/>
        </a:xfrm>
        <a:prstGeom prst="chevron">
          <a:avLst/>
        </a:prstGeom>
        <a:solidFill>
          <a:srgbClr val="0000FF"/>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kern="1200" dirty="0">
            <a:latin typeface="Cambria" panose="02040503050406030204" pitchFamily="18" charset="0"/>
            <a:ea typeface="Cambria" panose="02040503050406030204" pitchFamily="18" charset="0"/>
          </a:endParaRPr>
        </a:p>
      </dsp:txBody>
      <dsp:txXfrm rot="-5400000">
        <a:off x="1" y="644013"/>
        <a:ext cx="991915" cy="425106"/>
      </dsp:txXfrm>
    </dsp:sp>
    <dsp:sp modelId="{07E557E9-8C79-4F44-A057-AC6ED40F94A0}">
      <dsp:nvSpPr>
        <dsp:cNvPr id="0" name=""/>
        <dsp:cNvSpPr/>
      </dsp:nvSpPr>
      <dsp:spPr>
        <a:xfrm rot="5400000">
          <a:off x="5922329" y="-4738466"/>
          <a:ext cx="892050" cy="10752879"/>
        </a:xfrm>
        <a:prstGeom prst="round2SameRect">
          <a:avLst/>
        </a:prstGeom>
        <a:solidFill>
          <a:schemeClr val="lt1">
            <a:alpha val="9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ts val="1200"/>
            </a:spcAft>
            <a:buNone/>
          </a:pPr>
          <a:r>
            <a:rPr lang="en-US" sz="2000" b="1" kern="1200" dirty="0">
              <a:latin typeface="Cambria" panose="02040503050406030204" pitchFamily="18" charset="0"/>
              <a:ea typeface="Cambria" panose="02040503050406030204" pitchFamily="18" charset="0"/>
            </a:rPr>
            <a:t>Background</a:t>
          </a:r>
        </a:p>
      </dsp:txBody>
      <dsp:txXfrm rot="-5400000">
        <a:off x="991915" y="235494"/>
        <a:ext cx="10709333" cy="804958"/>
      </dsp:txXfrm>
    </dsp:sp>
    <dsp:sp modelId="{7FED984A-5EF6-40E6-A19C-DB31A8C8A684}">
      <dsp:nvSpPr>
        <dsp:cNvPr id="0" name=""/>
        <dsp:cNvSpPr/>
      </dsp:nvSpPr>
      <dsp:spPr>
        <a:xfrm rot="5400000">
          <a:off x="-212553" y="1617474"/>
          <a:ext cx="1417021" cy="991915"/>
        </a:xfrm>
        <a:prstGeom prst="chevron">
          <a:avLst/>
        </a:prstGeom>
        <a:solidFill>
          <a:srgbClr val="00B05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kern="1200" dirty="0">
            <a:latin typeface="Cambria" panose="02040503050406030204" pitchFamily="18" charset="0"/>
            <a:ea typeface="Cambria" panose="02040503050406030204" pitchFamily="18" charset="0"/>
          </a:endParaRPr>
        </a:p>
      </dsp:txBody>
      <dsp:txXfrm rot="-5400000">
        <a:off x="1" y="1900879"/>
        <a:ext cx="991915" cy="425106"/>
      </dsp:txXfrm>
    </dsp:sp>
    <dsp:sp modelId="{D493B694-B488-40FC-9443-B17100373A70}">
      <dsp:nvSpPr>
        <dsp:cNvPr id="0" name=""/>
        <dsp:cNvSpPr/>
      </dsp:nvSpPr>
      <dsp:spPr>
        <a:xfrm rot="5400000">
          <a:off x="5915868" y="-3489019"/>
          <a:ext cx="904973" cy="10752879"/>
        </a:xfrm>
        <a:prstGeom prst="round2SameRect">
          <a:avLst/>
        </a:prstGeom>
        <a:solidFill>
          <a:schemeClr val="lt1">
            <a:alpha val="9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ts val="1200"/>
            </a:spcAft>
            <a:buNone/>
          </a:pPr>
          <a:r>
            <a:rPr lang="en-US" sz="2000" b="1" kern="1200" dirty="0">
              <a:solidFill>
                <a:schemeClr val="bg1">
                  <a:lumMod val="75000"/>
                </a:schemeClr>
              </a:solidFill>
              <a:latin typeface="Cambria" panose="02040503050406030204" pitchFamily="18" charset="0"/>
              <a:ea typeface="Cambria" panose="02040503050406030204" pitchFamily="18" charset="0"/>
            </a:rPr>
            <a:t>Status and Potential for Local Currency Trade in SAARC</a:t>
          </a:r>
        </a:p>
      </dsp:txBody>
      <dsp:txXfrm rot="-5400000">
        <a:off x="991916" y="1479110"/>
        <a:ext cx="10708702" cy="816619"/>
      </dsp:txXfrm>
    </dsp:sp>
    <dsp:sp modelId="{0731D0B1-4BAE-4942-B5F7-D7DD10EA05BA}">
      <dsp:nvSpPr>
        <dsp:cNvPr id="0" name=""/>
        <dsp:cNvSpPr/>
      </dsp:nvSpPr>
      <dsp:spPr>
        <a:xfrm rot="5400000">
          <a:off x="-212553" y="2950199"/>
          <a:ext cx="1417021" cy="991915"/>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kern="1200" dirty="0"/>
        </a:p>
      </dsp:txBody>
      <dsp:txXfrm rot="-5400000">
        <a:off x="1" y="3233604"/>
        <a:ext cx="991915" cy="425106"/>
      </dsp:txXfrm>
    </dsp:sp>
    <dsp:sp modelId="{8979E69A-D83F-3142-81C4-501231C0E79D}">
      <dsp:nvSpPr>
        <dsp:cNvPr id="0" name=""/>
        <dsp:cNvSpPr/>
      </dsp:nvSpPr>
      <dsp:spPr>
        <a:xfrm rot="5400000">
          <a:off x="5832912" y="-2160039"/>
          <a:ext cx="1070884" cy="10752879"/>
        </a:xfrm>
        <a:prstGeom prst="round2SameRect">
          <a:avLst/>
        </a:prstGeom>
        <a:solidFill>
          <a:schemeClr val="lt1">
            <a:alpha val="9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ts val="1200"/>
            </a:spcAft>
            <a:buNone/>
          </a:pPr>
          <a:r>
            <a:rPr lang="en-US" sz="2000" b="1" kern="1200" dirty="0">
              <a:solidFill>
                <a:schemeClr val="bg1">
                  <a:lumMod val="75000"/>
                </a:schemeClr>
              </a:solidFill>
              <a:latin typeface="Cambria" panose="02040503050406030204" pitchFamily="18" charset="0"/>
            </a:rPr>
            <a:t>Pakistan’s Experience with Local Currency Settlement</a:t>
          </a:r>
          <a:endParaRPr lang="en-US" sz="2000" b="1" kern="1200" dirty="0">
            <a:solidFill>
              <a:schemeClr val="bg1">
                <a:lumMod val="75000"/>
              </a:schemeClr>
            </a:solidFill>
            <a:latin typeface="Cambria" panose="02040503050406030204" pitchFamily="18" charset="0"/>
            <a:ea typeface="Cambria" panose="02040503050406030204" pitchFamily="18" charset="0"/>
          </a:endParaRPr>
        </a:p>
      </dsp:txBody>
      <dsp:txXfrm rot="-5400000">
        <a:off x="991915" y="2733234"/>
        <a:ext cx="10700603" cy="966332"/>
      </dsp:txXfrm>
    </dsp:sp>
    <dsp:sp modelId="{6F9DBECD-4707-4064-A022-C6F1A6028FAE}">
      <dsp:nvSpPr>
        <dsp:cNvPr id="0" name=""/>
        <dsp:cNvSpPr/>
      </dsp:nvSpPr>
      <dsp:spPr>
        <a:xfrm rot="5400000">
          <a:off x="-212553" y="4199594"/>
          <a:ext cx="1417021" cy="991915"/>
        </a:xfrm>
        <a:prstGeom prst="chevron">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kern="1200" dirty="0">
            <a:latin typeface="Cambria" panose="02040503050406030204" pitchFamily="18" charset="0"/>
            <a:ea typeface="Cambria" panose="02040503050406030204" pitchFamily="18" charset="0"/>
          </a:endParaRPr>
        </a:p>
      </dsp:txBody>
      <dsp:txXfrm rot="-5400000">
        <a:off x="1" y="4482999"/>
        <a:ext cx="991915" cy="425106"/>
      </dsp:txXfrm>
    </dsp:sp>
    <dsp:sp modelId="{F074E6CD-8ACE-4AB8-A5BA-784A2DF2A5FE}">
      <dsp:nvSpPr>
        <dsp:cNvPr id="0" name=""/>
        <dsp:cNvSpPr/>
      </dsp:nvSpPr>
      <dsp:spPr>
        <a:xfrm rot="5400000">
          <a:off x="5816923" y="-817022"/>
          <a:ext cx="1085658" cy="10752879"/>
        </a:xfrm>
        <a:prstGeom prst="round2SameRect">
          <a:avLst/>
        </a:prstGeom>
        <a:solidFill>
          <a:schemeClr val="lt1">
            <a:alpha val="9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t" anchorCtr="0">
          <a:noAutofit/>
        </a:bodyPr>
        <a:lstStyle/>
        <a:p>
          <a:pPr marL="228600" lvl="1" indent="-228600" algn="l" defTabSz="889000">
            <a:lnSpc>
              <a:spcPct val="90000"/>
            </a:lnSpc>
            <a:spcBef>
              <a:spcPct val="0"/>
            </a:spcBef>
            <a:spcAft>
              <a:spcPts val="1200"/>
            </a:spcAft>
            <a:buNone/>
          </a:pPr>
          <a:r>
            <a:rPr lang="en-US" sz="2000" b="1" kern="1200" dirty="0">
              <a:solidFill>
                <a:schemeClr val="bg1">
                  <a:lumMod val="75000"/>
                </a:schemeClr>
              </a:solidFill>
              <a:latin typeface="Cambria" panose="02040503050406030204" pitchFamily="18" charset="0"/>
              <a:ea typeface="Cambria" panose="02040503050406030204" pitchFamily="18" charset="0"/>
            </a:rPr>
            <a:t>Conclusions</a:t>
          </a:r>
        </a:p>
      </dsp:txBody>
      <dsp:txXfrm rot="-5400000">
        <a:off x="983313" y="4069585"/>
        <a:ext cx="10699882" cy="9796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0AFBAA-35AC-4DF0-A918-EA9518641F6E}">
      <dsp:nvSpPr>
        <dsp:cNvPr id="0" name=""/>
        <dsp:cNvSpPr/>
      </dsp:nvSpPr>
      <dsp:spPr>
        <a:xfrm rot="5400000">
          <a:off x="-212553" y="360608"/>
          <a:ext cx="1417021" cy="991915"/>
        </a:xfrm>
        <a:prstGeom prst="chevron">
          <a:avLst/>
        </a:prstGeom>
        <a:solidFill>
          <a:srgbClr val="0000FF"/>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kern="1200" dirty="0">
            <a:latin typeface="Cambria" panose="02040503050406030204" pitchFamily="18" charset="0"/>
            <a:ea typeface="Cambria" panose="02040503050406030204" pitchFamily="18" charset="0"/>
          </a:endParaRPr>
        </a:p>
      </dsp:txBody>
      <dsp:txXfrm rot="-5400000">
        <a:off x="1" y="644013"/>
        <a:ext cx="991915" cy="425106"/>
      </dsp:txXfrm>
    </dsp:sp>
    <dsp:sp modelId="{07E557E9-8C79-4F44-A057-AC6ED40F94A0}">
      <dsp:nvSpPr>
        <dsp:cNvPr id="0" name=""/>
        <dsp:cNvSpPr/>
      </dsp:nvSpPr>
      <dsp:spPr>
        <a:xfrm rot="5400000">
          <a:off x="5922329" y="-4738466"/>
          <a:ext cx="892050" cy="10752879"/>
        </a:xfrm>
        <a:prstGeom prst="round2SameRect">
          <a:avLst/>
        </a:prstGeom>
        <a:solidFill>
          <a:schemeClr val="lt1">
            <a:alpha val="9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ts val="1200"/>
            </a:spcAft>
            <a:buNone/>
          </a:pPr>
          <a:r>
            <a:rPr lang="en-US" sz="2000" b="1" kern="1200" dirty="0">
              <a:solidFill>
                <a:schemeClr val="bg1">
                  <a:lumMod val="75000"/>
                </a:schemeClr>
              </a:solidFill>
              <a:latin typeface="Cambria" panose="02040503050406030204" pitchFamily="18" charset="0"/>
            </a:rPr>
            <a:t>Background</a:t>
          </a:r>
        </a:p>
      </dsp:txBody>
      <dsp:txXfrm rot="-5400000">
        <a:off x="991915" y="235494"/>
        <a:ext cx="10709333" cy="804958"/>
      </dsp:txXfrm>
    </dsp:sp>
    <dsp:sp modelId="{7FED984A-5EF6-40E6-A19C-DB31A8C8A684}">
      <dsp:nvSpPr>
        <dsp:cNvPr id="0" name=""/>
        <dsp:cNvSpPr/>
      </dsp:nvSpPr>
      <dsp:spPr>
        <a:xfrm rot="5400000">
          <a:off x="-212553" y="1617474"/>
          <a:ext cx="1417021" cy="991915"/>
        </a:xfrm>
        <a:prstGeom prst="chevron">
          <a:avLst/>
        </a:prstGeom>
        <a:solidFill>
          <a:srgbClr val="00B05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kern="1200" dirty="0">
            <a:latin typeface="Cambria" panose="02040503050406030204" pitchFamily="18" charset="0"/>
            <a:ea typeface="Cambria" panose="02040503050406030204" pitchFamily="18" charset="0"/>
          </a:endParaRPr>
        </a:p>
      </dsp:txBody>
      <dsp:txXfrm rot="-5400000">
        <a:off x="1" y="1900879"/>
        <a:ext cx="991915" cy="425106"/>
      </dsp:txXfrm>
    </dsp:sp>
    <dsp:sp modelId="{D493B694-B488-40FC-9443-B17100373A70}">
      <dsp:nvSpPr>
        <dsp:cNvPr id="0" name=""/>
        <dsp:cNvSpPr/>
      </dsp:nvSpPr>
      <dsp:spPr>
        <a:xfrm rot="5400000">
          <a:off x="5915868" y="-3489019"/>
          <a:ext cx="904973" cy="10752879"/>
        </a:xfrm>
        <a:prstGeom prst="round2SameRect">
          <a:avLst/>
        </a:prstGeom>
        <a:solidFill>
          <a:schemeClr val="lt1">
            <a:alpha val="9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ts val="1200"/>
            </a:spcAft>
            <a:buNone/>
          </a:pPr>
          <a:r>
            <a:rPr lang="en-US" sz="2000" b="1" kern="1200" dirty="0">
              <a:latin typeface="Cambria" panose="02040503050406030204" pitchFamily="18" charset="0"/>
              <a:ea typeface="Cambria" panose="02040503050406030204" pitchFamily="18" charset="0"/>
            </a:rPr>
            <a:t>Status and Potential for Local Currency Trade in SAARC</a:t>
          </a:r>
        </a:p>
      </dsp:txBody>
      <dsp:txXfrm rot="-5400000">
        <a:off x="991916" y="1479110"/>
        <a:ext cx="10708702" cy="816619"/>
      </dsp:txXfrm>
    </dsp:sp>
    <dsp:sp modelId="{0731D0B1-4BAE-4942-B5F7-D7DD10EA05BA}">
      <dsp:nvSpPr>
        <dsp:cNvPr id="0" name=""/>
        <dsp:cNvSpPr/>
      </dsp:nvSpPr>
      <dsp:spPr>
        <a:xfrm rot="5400000">
          <a:off x="-212553" y="2950199"/>
          <a:ext cx="1417021" cy="991915"/>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kern="1200" dirty="0"/>
        </a:p>
      </dsp:txBody>
      <dsp:txXfrm rot="-5400000">
        <a:off x="1" y="3233604"/>
        <a:ext cx="991915" cy="425106"/>
      </dsp:txXfrm>
    </dsp:sp>
    <dsp:sp modelId="{8979E69A-D83F-3142-81C4-501231C0E79D}">
      <dsp:nvSpPr>
        <dsp:cNvPr id="0" name=""/>
        <dsp:cNvSpPr/>
      </dsp:nvSpPr>
      <dsp:spPr>
        <a:xfrm rot="5400000">
          <a:off x="5832912" y="-2160039"/>
          <a:ext cx="1070884" cy="10752879"/>
        </a:xfrm>
        <a:prstGeom prst="round2SameRect">
          <a:avLst/>
        </a:prstGeom>
        <a:solidFill>
          <a:schemeClr val="lt1">
            <a:alpha val="9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ts val="1200"/>
            </a:spcAft>
            <a:buNone/>
          </a:pPr>
          <a:r>
            <a:rPr lang="en-US" sz="2000" b="1" kern="1200" dirty="0">
              <a:solidFill>
                <a:schemeClr val="bg1">
                  <a:lumMod val="75000"/>
                </a:schemeClr>
              </a:solidFill>
              <a:latin typeface="Cambria" panose="02040503050406030204" pitchFamily="18" charset="0"/>
            </a:rPr>
            <a:t>Pakistan’s Experience with Local Currency Settlement</a:t>
          </a:r>
          <a:endParaRPr lang="en-US" sz="2000" b="1" kern="1200" dirty="0">
            <a:solidFill>
              <a:schemeClr val="bg1">
                <a:lumMod val="75000"/>
              </a:schemeClr>
            </a:solidFill>
            <a:latin typeface="Cambria" panose="02040503050406030204" pitchFamily="18" charset="0"/>
            <a:ea typeface="Cambria" panose="02040503050406030204" pitchFamily="18" charset="0"/>
          </a:endParaRPr>
        </a:p>
      </dsp:txBody>
      <dsp:txXfrm rot="-5400000">
        <a:off x="991915" y="2733234"/>
        <a:ext cx="10700603" cy="966332"/>
      </dsp:txXfrm>
    </dsp:sp>
    <dsp:sp modelId="{6F9DBECD-4707-4064-A022-C6F1A6028FAE}">
      <dsp:nvSpPr>
        <dsp:cNvPr id="0" name=""/>
        <dsp:cNvSpPr/>
      </dsp:nvSpPr>
      <dsp:spPr>
        <a:xfrm rot="5400000">
          <a:off x="-212553" y="4199594"/>
          <a:ext cx="1417021" cy="991915"/>
        </a:xfrm>
        <a:prstGeom prst="chevron">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kern="1200" dirty="0">
            <a:latin typeface="Cambria" panose="02040503050406030204" pitchFamily="18" charset="0"/>
            <a:ea typeface="Cambria" panose="02040503050406030204" pitchFamily="18" charset="0"/>
          </a:endParaRPr>
        </a:p>
      </dsp:txBody>
      <dsp:txXfrm rot="-5400000">
        <a:off x="1" y="4482999"/>
        <a:ext cx="991915" cy="425106"/>
      </dsp:txXfrm>
    </dsp:sp>
    <dsp:sp modelId="{F074E6CD-8ACE-4AB8-A5BA-784A2DF2A5FE}">
      <dsp:nvSpPr>
        <dsp:cNvPr id="0" name=""/>
        <dsp:cNvSpPr/>
      </dsp:nvSpPr>
      <dsp:spPr>
        <a:xfrm rot="5400000">
          <a:off x="5816923" y="-817022"/>
          <a:ext cx="1085658" cy="10752879"/>
        </a:xfrm>
        <a:prstGeom prst="round2SameRect">
          <a:avLst/>
        </a:prstGeom>
        <a:solidFill>
          <a:schemeClr val="lt1">
            <a:alpha val="9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t" anchorCtr="0">
          <a:noAutofit/>
        </a:bodyPr>
        <a:lstStyle/>
        <a:p>
          <a:pPr marL="228600" lvl="1" indent="-228600" algn="l" defTabSz="889000">
            <a:lnSpc>
              <a:spcPct val="90000"/>
            </a:lnSpc>
            <a:spcBef>
              <a:spcPct val="0"/>
            </a:spcBef>
            <a:spcAft>
              <a:spcPts val="1200"/>
            </a:spcAft>
            <a:buNone/>
          </a:pPr>
          <a:r>
            <a:rPr lang="en-US" sz="2000" b="1" kern="1200" dirty="0">
              <a:solidFill>
                <a:schemeClr val="bg1">
                  <a:lumMod val="75000"/>
                </a:schemeClr>
              </a:solidFill>
              <a:latin typeface="Cambria" panose="02040503050406030204" pitchFamily="18" charset="0"/>
              <a:ea typeface="Cambria" panose="02040503050406030204" pitchFamily="18" charset="0"/>
            </a:rPr>
            <a:t>Conclusions</a:t>
          </a:r>
        </a:p>
      </dsp:txBody>
      <dsp:txXfrm rot="-5400000">
        <a:off x="983313" y="4069585"/>
        <a:ext cx="10699882" cy="97966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0AFBAA-35AC-4DF0-A918-EA9518641F6E}">
      <dsp:nvSpPr>
        <dsp:cNvPr id="0" name=""/>
        <dsp:cNvSpPr/>
      </dsp:nvSpPr>
      <dsp:spPr>
        <a:xfrm rot="5400000">
          <a:off x="-212553" y="360608"/>
          <a:ext cx="1417021" cy="991915"/>
        </a:xfrm>
        <a:prstGeom prst="chevron">
          <a:avLst/>
        </a:prstGeom>
        <a:solidFill>
          <a:srgbClr val="0000FF"/>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kern="1200" dirty="0">
            <a:latin typeface="Cambria" panose="02040503050406030204" pitchFamily="18" charset="0"/>
            <a:ea typeface="Cambria" panose="02040503050406030204" pitchFamily="18" charset="0"/>
          </a:endParaRPr>
        </a:p>
      </dsp:txBody>
      <dsp:txXfrm rot="-5400000">
        <a:off x="1" y="644013"/>
        <a:ext cx="991915" cy="425106"/>
      </dsp:txXfrm>
    </dsp:sp>
    <dsp:sp modelId="{07E557E9-8C79-4F44-A057-AC6ED40F94A0}">
      <dsp:nvSpPr>
        <dsp:cNvPr id="0" name=""/>
        <dsp:cNvSpPr/>
      </dsp:nvSpPr>
      <dsp:spPr>
        <a:xfrm rot="5400000">
          <a:off x="5922329" y="-4738466"/>
          <a:ext cx="892050" cy="10752879"/>
        </a:xfrm>
        <a:prstGeom prst="round2SameRect">
          <a:avLst/>
        </a:prstGeom>
        <a:solidFill>
          <a:schemeClr val="lt1">
            <a:alpha val="9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ts val="1200"/>
            </a:spcAft>
            <a:buNone/>
          </a:pPr>
          <a:r>
            <a:rPr lang="en-US" sz="2000" b="1" kern="1200" dirty="0">
              <a:solidFill>
                <a:schemeClr val="bg1">
                  <a:lumMod val="75000"/>
                </a:schemeClr>
              </a:solidFill>
              <a:latin typeface="Cambria" panose="02040503050406030204" pitchFamily="18" charset="0"/>
            </a:rPr>
            <a:t>Background</a:t>
          </a:r>
        </a:p>
      </dsp:txBody>
      <dsp:txXfrm rot="-5400000">
        <a:off x="991915" y="235494"/>
        <a:ext cx="10709333" cy="804958"/>
      </dsp:txXfrm>
    </dsp:sp>
    <dsp:sp modelId="{7FED984A-5EF6-40E6-A19C-DB31A8C8A684}">
      <dsp:nvSpPr>
        <dsp:cNvPr id="0" name=""/>
        <dsp:cNvSpPr/>
      </dsp:nvSpPr>
      <dsp:spPr>
        <a:xfrm rot="5400000">
          <a:off x="-212553" y="1617474"/>
          <a:ext cx="1417021" cy="991915"/>
        </a:xfrm>
        <a:prstGeom prst="chevron">
          <a:avLst/>
        </a:prstGeom>
        <a:solidFill>
          <a:srgbClr val="00B05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kern="1200" dirty="0">
            <a:latin typeface="Cambria" panose="02040503050406030204" pitchFamily="18" charset="0"/>
            <a:ea typeface="Cambria" panose="02040503050406030204" pitchFamily="18" charset="0"/>
          </a:endParaRPr>
        </a:p>
      </dsp:txBody>
      <dsp:txXfrm rot="-5400000">
        <a:off x="1" y="1900879"/>
        <a:ext cx="991915" cy="425106"/>
      </dsp:txXfrm>
    </dsp:sp>
    <dsp:sp modelId="{D493B694-B488-40FC-9443-B17100373A70}">
      <dsp:nvSpPr>
        <dsp:cNvPr id="0" name=""/>
        <dsp:cNvSpPr/>
      </dsp:nvSpPr>
      <dsp:spPr>
        <a:xfrm rot="5400000">
          <a:off x="5915868" y="-3489019"/>
          <a:ext cx="904973" cy="10752879"/>
        </a:xfrm>
        <a:prstGeom prst="round2SameRect">
          <a:avLst/>
        </a:prstGeom>
        <a:solidFill>
          <a:schemeClr val="lt1">
            <a:alpha val="9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ts val="1200"/>
            </a:spcAft>
            <a:buNone/>
          </a:pPr>
          <a:r>
            <a:rPr lang="en-US" sz="2000" b="1" kern="1200" dirty="0">
              <a:solidFill>
                <a:schemeClr val="bg1">
                  <a:lumMod val="75000"/>
                </a:schemeClr>
              </a:solidFill>
              <a:latin typeface="Cambria" panose="02040503050406030204" pitchFamily="18" charset="0"/>
            </a:rPr>
            <a:t>Status and Potential for Local Currency Trade in SAARC</a:t>
          </a:r>
        </a:p>
      </dsp:txBody>
      <dsp:txXfrm rot="-5400000">
        <a:off x="991916" y="1479110"/>
        <a:ext cx="10708702" cy="816619"/>
      </dsp:txXfrm>
    </dsp:sp>
    <dsp:sp modelId="{0731D0B1-4BAE-4942-B5F7-D7DD10EA05BA}">
      <dsp:nvSpPr>
        <dsp:cNvPr id="0" name=""/>
        <dsp:cNvSpPr/>
      </dsp:nvSpPr>
      <dsp:spPr>
        <a:xfrm rot="5400000">
          <a:off x="-212553" y="2950199"/>
          <a:ext cx="1417021" cy="991915"/>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kern="1200" dirty="0"/>
        </a:p>
      </dsp:txBody>
      <dsp:txXfrm rot="-5400000">
        <a:off x="1" y="3233604"/>
        <a:ext cx="991915" cy="425106"/>
      </dsp:txXfrm>
    </dsp:sp>
    <dsp:sp modelId="{8979E69A-D83F-3142-81C4-501231C0E79D}">
      <dsp:nvSpPr>
        <dsp:cNvPr id="0" name=""/>
        <dsp:cNvSpPr/>
      </dsp:nvSpPr>
      <dsp:spPr>
        <a:xfrm rot="5400000">
          <a:off x="5832912" y="-2160039"/>
          <a:ext cx="1070884" cy="10752879"/>
        </a:xfrm>
        <a:prstGeom prst="round2SameRect">
          <a:avLst/>
        </a:prstGeom>
        <a:solidFill>
          <a:schemeClr val="lt1">
            <a:alpha val="9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ts val="1200"/>
            </a:spcAft>
            <a:buNone/>
          </a:pPr>
          <a:r>
            <a:rPr lang="en-US" sz="2000" b="1" kern="1200" dirty="0">
              <a:latin typeface="Cambria" panose="02040503050406030204" pitchFamily="18" charset="0"/>
              <a:ea typeface="Cambria" panose="02040503050406030204" pitchFamily="18" charset="0"/>
            </a:rPr>
            <a:t>Pakistan’s Experience with Local Currency Settlement</a:t>
          </a:r>
        </a:p>
      </dsp:txBody>
      <dsp:txXfrm rot="-5400000">
        <a:off x="991915" y="2733234"/>
        <a:ext cx="10700603" cy="966332"/>
      </dsp:txXfrm>
    </dsp:sp>
    <dsp:sp modelId="{6F9DBECD-4707-4064-A022-C6F1A6028FAE}">
      <dsp:nvSpPr>
        <dsp:cNvPr id="0" name=""/>
        <dsp:cNvSpPr/>
      </dsp:nvSpPr>
      <dsp:spPr>
        <a:xfrm rot="5400000">
          <a:off x="-212553" y="4199594"/>
          <a:ext cx="1417021" cy="991915"/>
        </a:xfrm>
        <a:prstGeom prst="chevron">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kern="1200" dirty="0">
            <a:latin typeface="Cambria" panose="02040503050406030204" pitchFamily="18" charset="0"/>
            <a:ea typeface="Cambria" panose="02040503050406030204" pitchFamily="18" charset="0"/>
          </a:endParaRPr>
        </a:p>
      </dsp:txBody>
      <dsp:txXfrm rot="-5400000">
        <a:off x="1" y="4482999"/>
        <a:ext cx="991915" cy="425106"/>
      </dsp:txXfrm>
    </dsp:sp>
    <dsp:sp modelId="{F074E6CD-8ACE-4AB8-A5BA-784A2DF2A5FE}">
      <dsp:nvSpPr>
        <dsp:cNvPr id="0" name=""/>
        <dsp:cNvSpPr/>
      </dsp:nvSpPr>
      <dsp:spPr>
        <a:xfrm rot="5400000">
          <a:off x="5816923" y="-817022"/>
          <a:ext cx="1085658" cy="10752879"/>
        </a:xfrm>
        <a:prstGeom prst="round2SameRect">
          <a:avLst/>
        </a:prstGeom>
        <a:solidFill>
          <a:schemeClr val="lt1">
            <a:alpha val="9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t" anchorCtr="0">
          <a:noAutofit/>
        </a:bodyPr>
        <a:lstStyle/>
        <a:p>
          <a:pPr marL="228600" lvl="1" indent="-228600" algn="l" defTabSz="889000">
            <a:lnSpc>
              <a:spcPct val="90000"/>
            </a:lnSpc>
            <a:spcBef>
              <a:spcPct val="0"/>
            </a:spcBef>
            <a:spcAft>
              <a:spcPts val="1200"/>
            </a:spcAft>
            <a:buNone/>
          </a:pPr>
          <a:r>
            <a:rPr lang="en-US" sz="2000" b="1" kern="1200" dirty="0">
              <a:solidFill>
                <a:schemeClr val="bg1">
                  <a:lumMod val="75000"/>
                </a:schemeClr>
              </a:solidFill>
              <a:latin typeface="Cambria" panose="02040503050406030204" pitchFamily="18" charset="0"/>
              <a:ea typeface="Cambria" panose="02040503050406030204" pitchFamily="18" charset="0"/>
            </a:rPr>
            <a:t>Conclusions</a:t>
          </a:r>
        </a:p>
      </dsp:txBody>
      <dsp:txXfrm rot="-5400000">
        <a:off x="983313" y="4069585"/>
        <a:ext cx="10699882" cy="97966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204284-1F7C-4D58-BC79-8C2DEE7E9FAF}">
      <dsp:nvSpPr>
        <dsp:cNvPr id="0" name=""/>
        <dsp:cNvSpPr/>
      </dsp:nvSpPr>
      <dsp:spPr>
        <a:xfrm>
          <a:off x="0" y="2476501"/>
          <a:ext cx="10939605" cy="428624"/>
        </a:xfrm>
        <a:prstGeom prst="homePlate">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9EF924A-339B-436A-9151-9C7B0B0377B9}">
      <dsp:nvSpPr>
        <dsp:cNvPr id="0" name=""/>
        <dsp:cNvSpPr/>
      </dsp:nvSpPr>
      <dsp:spPr>
        <a:xfrm rot="8100000">
          <a:off x="88462" y="621836"/>
          <a:ext cx="392341" cy="392341"/>
        </a:xfrm>
        <a:prstGeom prst="teardrop">
          <a:avLst>
            <a:gd name="adj" fmla="val 115000"/>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46B4BA4-33F0-43CE-A60E-B95E195AD5A9}">
      <dsp:nvSpPr>
        <dsp:cNvPr id="0" name=""/>
        <dsp:cNvSpPr/>
      </dsp:nvSpPr>
      <dsp:spPr>
        <a:xfrm>
          <a:off x="132047" y="665422"/>
          <a:ext cx="305170" cy="305170"/>
        </a:xfrm>
        <a:prstGeom prst="donut">
          <a:avLst/>
        </a:prstGeom>
        <a:solidFill>
          <a:schemeClr val="lt1">
            <a:alpha val="90000"/>
            <a:hueOff val="0"/>
            <a:satOff val="0"/>
            <a:lumOff val="0"/>
            <a:alphaOff val="0"/>
          </a:schemeClr>
        </a:solidFill>
        <a:ln w="12700" cap="flat" cmpd="sng" algn="ctr">
          <a:solidFill>
            <a:schemeClr val="accent4">
              <a:hueOff val="1732615"/>
              <a:satOff val="-7995"/>
              <a:lumOff val="294"/>
              <a:alphaOff val="0"/>
            </a:schemeClr>
          </a:solidFill>
          <a:prstDash val="solid"/>
          <a:miter lim="800000"/>
        </a:ln>
        <a:effectLst/>
      </dsp:spPr>
      <dsp:style>
        <a:lnRef idx="2">
          <a:scrgbClr r="0" g="0" b="0"/>
        </a:lnRef>
        <a:fillRef idx="1">
          <a:scrgbClr r="0" g="0" b="0"/>
        </a:fillRef>
        <a:effectRef idx="0">
          <a:scrgbClr r="0" g="0" b="0"/>
        </a:effectRef>
        <a:fontRef idx="minor"/>
      </dsp:style>
    </dsp:sp>
    <dsp:sp modelId="{A782CF5D-A585-4990-846A-5EDBD19A9BDB}">
      <dsp:nvSpPr>
        <dsp:cNvPr id="0" name=""/>
        <dsp:cNvSpPr/>
      </dsp:nvSpPr>
      <dsp:spPr>
        <a:xfrm>
          <a:off x="562060" y="1097851"/>
          <a:ext cx="2576929" cy="15929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142875" numCol="1" spcCol="1270" anchor="t" anchorCtr="0">
          <a:noAutofit/>
        </a:bodyPr>
        <a:lstStyle/>
        <a:p>
          <a:pPr marL="0" lvl="0" indent="0" algn="l" defTabSz="666750">
            <a:lnSpc>
              <a:spcPct val="90000"/>
            </a:lnSpc>
            <a:spcBef>
              <a:spcPct val="0"/>
            </a:spcBef>
            <a:spcAft>
              <a:spcPct val="35000"/>
            </a:spcAft>
            <a:buNone/>
          </a:pPr>
          <a:r>
            <a:rPr lang="en-US" sz="1500" kern="1200" dirty="0"/>
            <a:t>SBP and </a:t>
          </a:r>
          <a:r>
            <a:rPr lang="en-US" sz="1500" kern="1200" dirty="0" err="1"/>
            <a:t>PBoC</a:t>
          </a:r>
          <a:r>
            <a:rPr lang="en-US" sz="1500" kern="1200" dirty="0"/>
            <a:t> Sign the Currency SWAP Agreement (CSA) to facilitate the Bilateral Trade</a:t>
          </a:r>
        </a:p>
      </dsp:txBody>
      <dsp:txXfrm>
        <a:off x="562060" y="1097851"/>
        <a:ext cx="2576929" cy="1592961"/>
      </dsp:txXfrm>
    </dsp:sp>
    <dsp:sp modelId="{85C50C56-6DC8-4C47-8DBC-4FD6B1554AA4}">
      <dsp:nvSpPr>
        <dsp:cNvPr id="0" name=""/>
        <dsp:cNvSpPr/>
      </dsp:nvSpPr>
      <dsp:spPr>
        <a:xfrm>
          <a:off x="562060" y="538162"/>
          <a:ext cx="2576929" cy="5596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01600" bIns="0" numCol="1" spcCol="1270" anchor="ctr" anchorCtr="0">
          <a:noAutofit/>
        </a:bodyPr>
        <a:lstStyle/>
        <a:p>
          <a:pPr marL="0" lvl="0" indent="0" algn="l" defTabSz="711200">
            <a:lnSpc>
              <a:spcPct val="90000"/>
            </a:lnSpc>
            <a:spcBef>
              <a:spcPct val="0"/>
            </a:spcBef>
            <a:spcAft>
              <a:spcPct val="35000"/>
            </a:spcAft>
            <a:buNone/>
            <a:defRPr b="1"/>
          </a:pPr>
          <a:r>
            <a:rPr lang="en-US" sz="1600" b="1" kern="1200" dirty="0"/>
            <a:t>2011</a:t>
          </a:r>
          <a:endParaRPr lang="en-US" sz="1100" kern="1200" dirty="0"/>
        </a:p>
      </dsp:txBody>
      <dsp:txXfrm>
        <a:off x="562060" y="538162"/>
        <a:ext cx="2576929" cy="559689"/>
      </dsp:txXfrm>
    </dsp:sp>
    <dsp:sp modelId="{4F322B1B-F357-4BCD-BF34-8A0D705A1CE7}">
      <dsp:nvSpPr>
        <dsp:cNvPr id="0" name=""/>
        <dsp:cNvSpPr/>
      </dsp:nvSpPr>
      <dsp:spPr>
        <a:xfrm>
          <a:off x="284633" y="1097851"/>
          <a:ext cx="0" cy="1592961"/>
        </a:xfrm>
        <a:prstGeom prst="line">
          <a:avLst/>
        </a:prstGeom>
        <a:noFill/>
        <a:ln w="6350" cap="flat" cmpd="sng" algn="ctr">
          <a:solidFill>
            <a:schemeClr val="accent4">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9F727168-E825-43C1-AF50-41E115F59C0C}">
      <dsp:nvSpPr>
        <dsp:cNvPr id="0" name=""/>
        <dsp:cNvSpPr/>
      </dsp:nvSpPr>
      <dsp:spPr>
        <a:xfrm>
          <a:off x="237113" y="2640440"/>
          <a:ext cx="99873" cy="100744"/>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4632EA-1574-417A-A3FA-D711159FBAD1}">
      <dsp:nvSpPr>
        <dsp:cNvPr id="0" name=""/>
        <dsp:cNvSpPr/>
      </dsp:nvSpPr>
      <dsp:spPr>
        <a:xfrm rot="18900000">
          <a:off x="1647144" y="4367448"/>
          <a:ext cx="392341" cy="392341"/>
        </a:xfrm>
        <a:prstGeom prst="teardrop">
          <a:avLst>
            <a:gd name="adj" fmla="val 115000"/>
          </a:avLst>
        </a:prstGeom>
        <a:solidFill>
          <a:schemeClr val="accent4">
            <a:hueOff val="2079139"/>
            <a:satOff val="-9594"/>
            <a:lumOff val="353"/>
            <a:alphaOff val="0"/>
          </a:schemeClr>
        </a:solidFill>
        <a:ln w="12700" cap="flat" cmpd="sng" algn="ctr">
          <a:solidFill>
            <a:schemeClr val="accent4">
              <a:hueOff val="2079139"/>
              <a:satOff val="-9594"/>
              <a:lumOff val="35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32E0966-F86B-4BBD-BE80-8FAB861AF0E8}">
      <dsp:nvSpPr>
        <dsp:cNvPr id="0" name=""/>
        <dsp:cNvSpPr/>
      </dsp:nvSpPr>
      <dsp:spPr>
        <a:xfrm>
          <a:off x="1690729" y="4411033"/>
          <a:ext cx="305170" cy="305170"/>
        </a:xfrm>
        <a:prstGeom prst="donut">
          <a:avLst/>
        </a:prstGeom>
        <a:solidFill>
          <a:schemeClr val="lt1">
            <a:alpha val="90000"/>
            <a:hueOff val="0"/>
            <a:satOff val="0"/>
            <a:lumOff val="0"/>
            <a:alphaOff val="0"/>
          </a:schemeClr>
        </a:solidFill>
        <a:ln w="12700" cap="flat" cmpd="sng" algn="ctr">
          <a:solidFill>
            <a:schemeClr val="accent4">
              <a:hueOff val="3465231"/>
              <a:satOff val="-15989"/>
              <a:lumOff val="588"/>
              <a:alphaOff val="0"/>
            </a:schemeClr>
          </a:solidFill>
          <a:prstDash val="solid"/>
          <a:miter lim="800000"/>
        </a:ln>
        <a:effectLst/>
      </dsp:spPr>
      <dsp:style>
        <a:lnRef idx="2">
          <a:scrgbClr r="0" g="0" b="0"/>
        </a:lnRef>
        <a:fillRef idx="1">
          <a:scrgbClr r="0" g="0" b="0"/>
        </a:fillRef>
        <a:effectRef idx="0">
          <a:scrgbClr r="0" g="0" b="0"/>
        </a:effectRef>
        <a:fontRef idx="minor"/>
      </dsp:style>
    </dsp:sp>
    <dsp:sp modelId="{B608C5A1-CE9E-4410-9F2F-F714CC6AB069}">
      <dsp:nvSpPr>
        <dsp:cNvPr id="0" name=""/>
        <dsp:cNvSpPr/>
      </dsp:nvSpPr>
      <dsp:spPr>
        <a:xfrm>
          <a:off x="2120742" y="2690813"/>
          <a:ext cx="2576929" cy="15929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875" rIns="0" bIns="95250" numCol="1" spcCol="1270" anchor="b" anchorCtr="0">
          <a:noAutofit/>
        </a:bodyPr>
        <a:lstStyle/>
        <a:p>
          <a:pPr marL="0" lvl="0" indent="0" algn="l" defTabSz="666750">
            <a:lnSpc>
              <a:spcPct val="90000"/>
            </a:lnSpc>
            <a:spcBef>
              <a:spcPct val="0"/>
            </a:spcBef>
            <a:spcAft>
              <a:spcPct val="35000"/>
            </a:spcAft>
            <a:buNone/>
          </a:pPr>
          <a:r>
            <a:rPr lang="en-US" sz="1500" kern="1200" dirty="0"/>
            <a:t>Pakistan China Announce Pak-China Economic Corridor (CPEC)</a:t>
          </a:r>
        </a:p>
      </dsp:txBody>
      <dsp:txXfrm>
        <a:off x="2120742" y="2690813"/>
        <a:ext cx="2576929" cy="1592961"/>
      </dsp:txXfrm>
    </dsp:sp>
    <dsp:sp modelId="{C1E34084-406C-48D5-88FE-7226282DBC49}">
      <dsp:nvSpPr>
        <dsp:cNvPr id="0" name=""/>
        <dsp:cNvSpPr/>
      </dsp:nvSpPr>
      <dsp:spPr>
        <a:xfrm>
          <a:off x="2120742" y="4283774"/>
          <a:ext cx="2576929" cy="5596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01600" bIns="0" numCol="1" spcCol="1270" anchor="ctr" anchorCtr="0">
          <a:noAutofit/>
        </a:bodyPr>
        <a:lstStyle/>
        <a:p>
          <a:pPr marL="0" lvl="0" indent="0" algn="l" defTabSz="711200">
            <a:lnSpc>
              <a:spcPct val="90000"/>
            </a:lnSpc>
            <a:spcBef>
              <a:spcPct val="0"/>
            </a:spcBef>
            <a:spcAft>
              <a:spcPct val="35000"/>
            </a:spcAft>
            <a:buNone/>
            <a:defRPr b="1"/>
          </a:pPr>
          <a:r>
            <a:rPr lang="en-US" sz="1600" b="1" kern="1200" dirty="0"/>
            <a:t>2013</a:t>
          </a:r>
          <a:endParaRPr lang="en-US" sz="1100" kern="1200" dirty="0"/>
        </a:p>
      </dsp:txBody>
      <dsp:txXfrm>
        <a:off x="2120742" y="4283774"/>
        <a:ext cx="2576929" cy="559689"/>
      </dsp:txXfrm>
    </dsp:sp>
    <dsp:sp modelId="{33168228-1414-4AAF-B7E5-C08A80BBB2F1}">
      <dsp:nvSpPr>
        <dsp:cNvPr id="0" name=""/>
        <dsp:cNvSpPr/>
      </dsp:nvSpPr>
      <dsp:spPr>
        <a:xfrm>
          <a:off x="1843314" y="2690813"/>
          <a:ext cx="0" cy="1592961"/>
        </a:xfrm>
        <a:prstGeom prst="line">
          <a:avLst/>
        </a:prstGeom>
        <a:noFill/>
        <a:ln w="6350" cap="flat" cmpd="sng" algn="ctr">
          <a:solidFill>
            <a:schemeClr val="accent4">
              <a:hueOff val="2079139"/>
              <a:satOff val="-9594"/>
              <a:lumOff val="353"/>
              <a:alphaOff val="0"/>
            </a:schemeClr>
          </a:solidFill>
          <a:prstDash val="solid"/>
          <a:miter lim="800000"/>
        </a:ln>
        <a:effectLst/>
      </dsp:spPr>
      <dsp:style>
        <a:lnRef idx="1">
          <a:scrgbClr r="0" g="0" b="0"/>
        </a:lnRef>
        <a:fillRef idx="0">
          <a:scrgbClr r="0" g="0" b="0"/>
        </a:fillRef>
        <a:effectRef idx="0">
          <a:scrgbClr r="0" g="0" b="0"/>
        </a:effectRef>
        <a:fontRef idx="minor"/>
      </dsp:style>
    </dsp:sp>
    <dsp:sp modelId="{B57996C3-16BE-4CEB-B9E2-6FFC42938F41}">
      <dsp:nvSpPr>
        <dsp:cNvPr id="0" name=""/>
        <dsp:cNvSpPr/>
      </dsp:nvSpPr>
      <dsp:spPr>
        <a:xfrm>
          <a:off x="1795795" y="2640440"/>
          <a:ext cx="99873" cy="100744"/>
        </a:xfrm>
        <a:prstGeom prst="ellipse">
          <a:avLst/>
        </a:prstGeom>
        <a:solidFill>
          <a:schemeClr val="accent4">
            <a:hueOff val="2079139"/>
            <a:satOff val="-9594"/>
            <a:lumOff val="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BC09B8D-1C75-4604-9F35-AEC078447C45}">
      <dsp:nvSpPr>
        <dsp:cNvPr id="0" name=""/>
        <dsp:cNvSpPr/>
      </dsp:nvSpPr>
      <dsp:spPr>
        <a:xfrm rot="8100000">
          <a:off x="3205826" y="621836"/>
          <a:ext cx="392341" cy="392341"/>
        </a:xfrm>
        <a:prstGeom prst="ellipse">
          <a:avLst/>
        </a:prstGeom>
        <a:solidFill>
          <a:schemeClr val="accent4">
            <a:hueOff val="4158277"/>
            <a:satOff val="-19187"/>
            <a:lumOff val="706"/>
            <a:alphaOff val="0"/>
          </a:schemeClr>
        </a:solidFill>
        <a:ln w="12700" cap="flat" cmpd="sng" algn="ctr">
          <a:solidFill>
            <a:schemeClr val="accent4">
              <a:hueOff val="4158277"/>
              <a:satOff val="-19187"/>
              <a:lumOff val="70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E91A1F-E910-48AB-A4C9-128002268483}">
      <dsp:nvSpPr>
        <dsp:cNvPr id="0" name=""/>
        <dsp:cNvSpPr/>
      </dsp:nvSpPr>
      <dsp:spPr>
        <a:xfrm>
          <a:off x="3249411" y="665422"/>
          <a:ext cx="305170" cy="305170"/>
        </a:xfrm>
        <a:prstGeom prst="star12">
          <a:avLst/>
        </a:prstGeom>
        <a:solidFill>
          <a:schemeClr val="lt1">
            <a:alpha val="90000"/>
            <a:hueOff val="0"/>
            <a:satOff val="0"/>
            <a:lumOff val="0"/>
            <a:alphaOff val="0"/>
          </a:schemeClr>
        </a:solidFill>
        <a:ln w="12700" cap="flat" cmpd="sng" algn="ctr">
          <a:solidFill>
            <a:schemeClr val="accent4">
              <a:hueOff val="5197846"/>
              <a:satOff val="-23984"/>
              <a:lumOff val="883"/>
              <a:alphaOff val="0"/>
            </a:schemeClr>
          </a:solidFill>
          <a:prstDash val="solid"/>
          <a:miter lim="800000"/>
        </a:ln>
        <a:effectLst/>
      </dsp:spPr>
      <dsp:style>
        <a:lnRef idx="2">
          <a:scrgbClr r="0" g="0" b="0"/>
        </a:lnRef>
        <a:fillRef idx="1">
          <a:scrgbClr r="0" g="0" b="0"/>
        </a:fillRef>
        <a:effectRef idx="0">
          <a:scrgbClr r="0" g="0" b="0"/>
        </a:effectRef>
        <a:fontRef idx="minor"/>
      </dsp:style>
    </dsp:sp>
    <dsp:sp modelId="{FC8603F2-85FC-4134-978C-4054E468209C}">
      <dsp:nvSpPr>
        <dsp:cNvPr id="0" name=""/>
        <dsp:cNvSpPr/>
      </dsp:nvSpPr>
      <dsp:spPr>
        <a:xfrm>
          <a:off x="3679424" y="1097851"/>
          <a:ext cx="2576929" cy="15929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142875" numCol="1" spcCol="1270" anchor="t" anchorCtr="0">
          <a:noAutofit/>
        </a:bodyPr>
        <a:lstStyle/>
        <a:p>
          <a:pPr marL="0" lvl="0" indent="0" algn="l" defTabSz="666750">
            <a:lnSpc>
              <a:spcPct val="90000"/>
            </a:lnSpc>
            <a:spcBef>
              <a:spcPct val="0"/>
            </a:spcBef>
            <a:spcAft>
              <a:spcPct val="35000"/>
            </a:spcAft>
            <a:buNone/>
          </a:pPr>
          <a:r>
            <a:rPr lang="en-US" sz="1500" i="1" kern="1200" dirty="0"/>
            <a:t>Industrial and Commercial Bank of China Limited (ICBC) </a:t>
          </a:r>
          <a:r>
            <a:rPr lang="en-US" sz="1500" i="1" kern="1200" dirty="0">
              <a:solidFill>
                <a:schemeClr val="tx1"/>
              </a:solidFill>
            </a:rPr>
            <a:t>appointed by SBP to </a:t>
          </a:r>
          <a:r>
            <a:rPr lang="en-US" sz="1500" i="1" kern="1200" dirty="0"/>
            <a:t>offer CNY settlement Services</a:t>
          </a:r>
        </a:p>
      </dsp:txBody>
      <dsp:txXfrm>
        <a:off x="3679424" y="1097851"/>
        <a:ext cx="2576929" cy="1592961"/>
      </dsp:txXfrm>
    </dsp:sp>
    <dsp:sp modelId="{4EB3AA5C-1289-44C6-9F3E-859ABA28E18F}">
      <dsp:nvSpPr>
        <dsp:cNvPr id="0" name=""/>
        <dsp:cNvSpPr/>
      </dsp:nvSpPr>
      <dsp:spPr>
        <a:xfrm>
          <a:off x="3679424" y="538162"/>
          <a:ext cx="2576929" cy="5596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b="0" i="1" kern="1200" dirty="0"/>
            <a:t>2015</a:t>
          </a:r>
        </a:p>
      </dsp:txBody>
      <dsp:txXfrm>
        <a:off x="3679424" y="538162"/>
        <a:ext cx="2576929" cy="559689"/>
      </dsp:txXfrm>
    </dsp:sp>
    <dsp:sp modelId="{0BB03C0E-97EC-4D66-9B09-35D689DAB28C}">
      <dsp:nvSpPr>
        <dsp:cNvPr id="0" name=""/>
        <dsp:cNvSpPr/>
      </dsp:nvSpPr>
      <dsp:spPr>
        <a:xfrm>
          <a:off x="3401996" y="1097851"/>
          <a:ext cx="0" cy="1592961"/>
        </a:xfrm>
        <a:prstGeom prst="line">
          <a:avLst/>
        </a:prstGeom>
        <a:noFill/>
        <a:ln w="6350" cap="flat" cmpd="sng" algn="ctr">
          <a:solidFill>
            <a:schemeClr val="accent4">
              <a:hueOff val="4158277"/>
              <a:satOff val="-19187"/>
              <a:lumOff val="706"/>
              <a:alphaOff val="0"/>
            </a:schemeClr>
          </a:solidFill>
          <a:prstDash val="solid"/>
          <a:miter lim="800000"/>
        </a:ln>
        <a:effectLst/>
      </dsp:spPr>
      <dsp:style>
        <a:lnRef idx="1">
          <a:scrgbClr r="0" g="0" b="0"/>
        </a:lnRef>
        <a:fillRef idx="0">
          <a:scrgbClr r="0" g="0" b="0"/>
        </a:fillRef>
        <a:effectRef idx="0">
          <a:scrgbClr r="0" g="0" b="0"/>
        </a:effectRef>
        <a:fontRef idx="minor"/>
      </dsp:style>
    </dsp:sp>
    <dsp:sp modelId="{56361E50-9FEC-48AD-A369-C1A8379B35EC}">
      <dsp:nvSpPr>
        <dsp:cNvPr id="0" name=""/>
        <dsp:cNvSpPr/>
      </dsp:nvSpPr>
      <dsp:spPr>
        <a:xfrm>
          <a:off x="3354477" y="2640440"/>
          <a:ext cx="99873" cy="100744"/>
        </a:xfrm>
        <a:prstGeom prst="ellipse">
          <a:avLst/>
        </a:prstGeom>
        <a:solidFill>
          <a:schemeClr val="accent4">
            <a:hueOff val="4158277"/>
            <a:satOff val="-19187"/>
            <a:lumOff val="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0DBECBF-E3AA-450B-95D4-8349AA21B4F8}">
      <dsp:nvSpPr>
        <dsp:cNvPr id="0" name=""/>
        <dsp:cNvSpPr/>
      </dsp:nvSpPr>
      <dsp:spPr>
        <a:xfrm rot="18900000">
          <a:off x="4764507" y="4367448"/>
          <a:ext cx="392341" cy="392341"/>
        </a:xfrm>
        <a:prstGeom prst="teardrop">
          <a:avLst>
            <a:gd name="adj" fmla="val 115000"/>
          </a:avLst>
        </a:prstGeom>
        <a:solidFill>
          <a:schemeClr val="accent4">
            <a:hueOff val="6237415"/>
            <a:satOff val="-28781"/>
            <a:lumOff val="1059"/>
            <a:alphaOff val="0"/>
          </a:schemeClr>
        </a:solidFill>
        <a:ln w="12700" cap="flat" cmpd="sng" algn="ctr">
          <a:solidFill>
            <a:schemeClr val="accent4">
              <a:hueOff val="6237415"/>
              <a:satOff val="-28781"/>
              <a:lumOff val="105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DDD44C-F5E4-49AD-B1D9-346B8B8AEE8F}">
      <dsp:nvSpPr>
        <dsp:cNvPr id="0" name=""/>
        <dsp:cNvSpPr/>
      </dsp:nvSpPr>
      <dsp:spPr>
        <a:xfrm>
          <a:off x="4808093" y="4411033"/>
          <a:ext cx="305170" cy="305170"/>
        </a:xfrm>
        <a:prstGeom prst="donut">
          <a:avLst/>
        </a:prstGeom>
        <a:solidFill>
          <a:schemeClr val="lt1">
            <a:alpha val="90000"/>
            <a:hueOff val="0"/>
            <a:satOff val="0"/>
            <a:lumOff val="0"/>
            <a:alphaOff val="0"/>
          </a:schemeClr>
        </a:solidFill>
        <a:ln w="12700" cap="flat" cmpd="sng" algn="ctr">
          <a:solidFill>
            <a:schemeClr val="accent4">
              <a:hueOff val="6930461"/>
              <a:satOff val="-31979"/>
              <a:lumOff val="1177"/>
              <a:alphaOff val="0"/>
            </a:schemeClr>
          </a:solidFill>
          <a:prstDash val="solid"/>
          <a:miter lim="800000"/>
        </a:ln>
        <a:effectLst/>
      </dsp:spPr>
      <dsp:style>
        <a:lnRef idx="2">
          <a:scrgbClr r="0" g="0" b="0"/>
        </a:lnRef>
        <a:fillRef idx="1">
          <a:scrgbClr r="0" g="0" b="0"/>
        </a:fillRef>
        <a:effectRef idx="0">
          <a:scrgbClr r="0" g="0" b="0"/>
        </a:effectRef>
        <a:fontRef idx="minor"/>
      </dsp:style>
    </dsp:sp>
    <dsp:sp modelId="{FE564261-183D-47F9-8E7E-BCFC5023A815}">
      <dsp:nvSpPr>
        <dsp:cNvPr id="0" name=""/>
        <dsp:cNvSpPr/>
      </dsp:nvSpPr>
      <dsp:spPr>
        <a:xfrm>
          <a:off x="5238106" y="2690813"/>
          <a:ext cx="2576929" cy="15929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875" rIns="0" bIns="95250" numCol="1" spcCol="1270" anchor="b" anchorCtr="0">
          <a:noAutofit/>
        </a:bodyPr>
        <a:lstStyle/>
        <a:p>
          <a:pPr marL="0" lvl="0" indent="0" algn="l" defTabSz="666750">
            <a:lnSpc>
              <a:spcPct val="90000"/>
            </a:lnSpc>
            <a:spcBef>
              <a:spcPct val="0"/>
            </a:spcBef>
            <a:spcAft>
              <a:spcPct val="35000"/>
            </a:spcAft>
            <a:buNone/>
          </a:pPr>
          <a:r>
            <a:rPr lang="en-US" sz="1500" kern="1200" dirty="0"/>
            <a:t>Bank of China (</a:t>
          </a:r>
          <a:r>
            <a:rPr lang="en-US" sz="1500" kern="1200" dirty="0" err="1"/>
            <a:t>BoC</a:t>
          </a:r>
          <a:r>
            <a:rPr lang="en-US" sz="1500" kern="1200" dirty="0"/>
            <a:t>) allowed to offer CNY settlement Services in Pakistan</a:t>
          </a:r>
        </a:p>
      </dsp:txBody>
      <dsp:txXfrm>
        <a:off x="5238106" y="2690813"/>
        <a:ext cx="2576929" cy="1592961"/>
      </dsp:txXfrm>
    </dsp:sp>
    <dsp:sp modelId="{3DA36ABE-9810-4ED4-9A55-2905E7588D06}">
      <dsp:nvSpPr>
        <dsp:cNvPr id="0" name=""/>
        <dsp:cNvSpPr/>
      </dsp:nvSpPr>
      <dsp:spPr>
        <a:xfrm>
          <a:off x="5238106" y="4283774"/>
          <a:ext cx="2576929" cy="5596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01600" bIns="0" numCol="1" spcCol="1270" anchor="ctr" anchorCtr="0">
          <a:noAutofit/>
        </a:bodyPr>
        <a:lstStyle/>
        <a:p>
          <a:pPr marL="0" lvl="0" indent="0" algn="l" defTabSz="711200">
            <a:lnSpc>
              <a:spcPct val="90000"/>
            </a:lnSpc>
            <a:spcBef>
              <a:spcPct val="0"/>
            </a:spcBef>
            <a:spcAft>
              <a:spcPct val="35000"/>
            </a:spcAft>
            <a:buNone/>
            <a:defRPr b="1"/>
          </a:pPr>
          <a:r>
            <a:rPr lang="en-US" sz="1600" b="1" kern="1200" dirty="0"/>
            <a:t>2018</a:t>
          </a:r>
          <a:endParaRPr lang="en-US" sz="1100" kern="1200" dirty="0"/>
        </a:p>
      </dsp:txBody>
      <dsp:txXfrm>
        <a:off x="5238106" y="4283774"/>
        <a:ext cx="2576929" cy="559689"/>
      </dsp:txXfrm>
    </dsp:sp>
    <dsp:sp modelId="{4B9F5909-A57C-4893-9C8A-D5960FE9BE37}">
      <dsp:nvSpPr>
        <dsp:cNvPr id="0" name=""/>
        <dsp:cNvSpPr/>
      </dsp:nvSpPr>
      <dsp:spPr>
        <a:xfrm>
          <a:off x="4960678" y="2690813"/>
          <a:ext cx="0" cy="1592961"/>
        </a:xfrm>
        <a:prstGeom prst="line">
          <a:avLst/>
        </a:prstGeom>
        <a:noFill/>
        <a:ln w="6350" cap="flat" cmpd="sng" algn="ctr">
          <a:solidFill>
            <a:schemeClr val="accent4">
              <a:hueOff val="6237415"/>
              <a:satOff val="-28781"/>
              <a:lumOff val="1059"/>
              <a:alphaOff val="0"/>
            </a:schemeClr>
          </a:solidFill>
          <a:prstDash val="solid"/>
          <a:miter lim="800000"/>
        </a:ln>
        <a:effectLst/>
      </dsp:spPr>
      <dsp:style>
        <a:lnRef idx="1">
          <a:scrgbClr r="0" g="0" b="0"/>
        </a:lnRef>
        <a:fillRef idx="0">
          <a:scrgbClr r="0" g="0" b="0"/>
        </a:fillRef>
        <a:effectRef idx="0">
          <a:scrgbClr r="0" g="0" b="0"/>
        </a:effectRef>
        <a:fontRef idx="minor"/>
      </dsp:style>
    </dsp:sp>
    <dsp:sp modelId="{D891B168-1DA5-4124-931F-A51FCB8EFC11}">
      <dsp:nvSpPr>
        <dsp:cNvPr id="0" name=""/>
        <dsp:cNvSpPr/>
      </dsp:nvSpPr>
      <dsp:spPr>
        <a:xfrm>
          <a:off x="4913158" y="2640440"/>
          <a:ext cx="99873" cy="100744"/>
        </a:xfrm>
        <a:prstGeom prst="ellipse">
          <a:avLst/>
        </a:prstGeom>
        <a:solidFill>
          <a:schemeClr val="accent4">
            <a:hueOff val="6237415"/>
            <a:satOff val="-28781"/>
            <a:lumOff val="105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88CC4C6-DFBC-460C-A9ED-BEDA8CC682D4}">
      <dsp:nvSpPr>
        <dsp:cNvPr id="0" name=""/>
        <dsp:cNvSpPr/>
      </dsp:nvSpPr>
      <dsp:spPr>
        <a:xfrm rot="8100000">
          <a:off x="6323189" y="621836"/>
          <a:ext cx="392341" cy="392341"/>
        </a:xfrm>
        <a:prstGeom prst="teardrop">
          <a:avLst>
            <a:gd name="adj" fmla="val 115000"/>
          </a:avLst>
        </a:prstGeom>
        <a:solidFill>
          <a:schemeClr val="accent4">
            <a:hueOff val="8316554"/>
            <a:satOff val="-38374"/>
            <a:lumOff val="1412"/>
            <a:alphaOff val="0"/>
          </a:schemeClr>
        </a:solidFill>
        <a:ln w="12700" cap="flat" cmpd="sng" algn="ctr">
          <a:solidFill>
            <a:schemeClr val="accent4">
              <a:hueOff val="8316554"/>
              <a:satOff val="-38374"/>
              <a:lumOff val="141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8CA82DA-B677-461B-A08D-337683480059}">
      <dsp:nvSpPr>
        <dsp:cNvPr id="0" name=""/>
        <dsp:cNvSpPr/>
      </dsp:nvSpPr>
      <dsp:spPr>
        <a:xfrm>
          <a:off x="6366775" y="665422"/>
          <a:ext cx="305170" cy="305170"/>
        </a:xfrm>
        <a:prstGeom prst="donut">
          <a:avLst/>
        </a:prstGeom>
        <a:solidFill>
          <a:schemeClr val="lt1">
            <a:alpha val="90000"/>
            <a:hueOff val="0"/>
            <a:satOff val="0"/>
            <a:lumOff val="0"/>
            <a:alphaOff val="0"/>
          </a:schemeClr>
        </a:solidFill>
        <a:ln w="12700" cap="flat" cmpd="sng" algn="ctr">
          <a:solidFill>
            <a:schemeClr val="accent4">
              <a:hueOff val="8663077"/>
              <a:satOff val="-39973"/>
              <a:lumOff val="1471"/>
              <a:alphaOff val="0"/>
            </a:schemeClr>
          </a:solidFill>
          <a:prstDash val="solid"/>
          <a:miter lim="800000"/>
        </a:ln>
        <a:effectLst/>
      </dsp:spPr>
      <dsp:style>
        <a:lnRef idx="2">
          <a:scrgbClr r="0" g="0" b="0"/>
        </a:lnRef>
        <a:fillRef idx="1">
          <a:scrgbClr r="0" g="0" b="0"/>
        </a:fillRef>
        <a:effectRef idx="0">
          <a:scrgbClr r="0" g="0" b="0"/>
        </a:effectRef>
        <a:fontRef idx="minor"/>
      </dsp:style>
    </dsp:sp>
    <dsp:sp modelId="{D1646913-A3FA-4470-A3E9-C64B0A13A62A}">
      <dsp:nvSpPr>
        <dsp:cNvPr id="0" name=""/>
        <dsp:cNvSpPr/>
      </dsp:nvSpPr>
      <dsp:spPr>
        <a:xfrm>
          <a:off x="6796788" y="1097851"/>
          <a:ext cx="2576929" cy="15929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142875" numCol="1" spcCol="1270" anchor="t" anchorCtr="0">
          <a:noAutofit/>
        </a:bodyPr>
        <a:lstStyle/>
        <a:p>
          <a:pPr marL="0" lvl="0" indent="0" algn="l" defTabSz="666750">
            <a:lnSpc>
              <a:spcPct val="90000"/>
            </a:lnSpc>
            <a:spcBef>
              <a:spcPct val="0"/>
            </a:spcBef>
            <a:spcAft>
              <a:spcPct val="35000"/>
            </a:spcAft>
            <a:buNone/>
          </a:pPr>
          <a:r>
            <a:rPr lang="en-US" sz="1500" kern="1200" dirty="0"/>
            <a:t>Standard Chartered Bank (SCB) becomes the first Non-Chinese Bank to offer CNY settlement Services</a:t>
          </a:r>
        </a:p>
      </dsp:txBody>
      <dsp:txXfrm>
        <a:off x="6796788" y="1097851"/>
        <a:ext cx="2576929" cy="1592961"/>
      </dsp:txXfrm>
    </dsp:sp>
    <dsp:sp modelId="{6EC2FC68-E1B8-4274-8090-C2C96A4CD82C}">
      <dsp:nvSpPr>
        <dsp:cNvPr id="0" name=""/>
        <dsp:cNvSpPr/>
      </dsp:nvSpPr>
      <dsp:spPr>
        <a:xfrm>
          <a:off x="6796788" y="538162"/>
          <a:ext cx="2576929" cy="5596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01600" bIns="0" numCol="1" spcCol="1270" anchor="ctr" anchorCtr="0">
          <a:noAutofit/>
        </a:bodyPr>
        <a:lstStyle/>
        <a:p>
          <a:pPr marL="0" lvl="0" indent="0" algn="l" defTabSz="711200">
            <a:lnSpc>
              <a:spcPct val="90000"/>
            </a:lnSpc>
            <a:spcBef>
              <a:spcPct val="0"/>
            </a:spcBef>
            <a:spcAft>
              <a:spcPct val="35000"/>
            </a:spcAft>
            <a:buNone/>
            <a:defRPr b="1"/>
          </a:pPr>
          <a:r>
            <a:rPr lang="en-US" sz="1600" b="1" kern="1200" dirty="0"/>
            <a:t>2019</a:t>
          </a:r>
          <a:endParaRPr lang="en-US" sz="1100" kern="1200" dirty="0"/>
        </a:p>
      </dsp:txBody>
      <dsp:txXfrm>
        <a:off x="6796788" y="538162"/>
        <a:ext cx="2576929" cy="559689"/>
      </dsp:txXfrm>
    </dsp:sp>
    <dsp:sp modelId="{4F41BF23-550C-4E7F-977E-3D22E3AF7B51}">
      <dsp:nvSpPr>
        <dsp:cNvPr id="0" name=""/>
        <dsp:cNvSpPr/>
      </dsp:nvSpPr>
      <dsp:spPr>
        <a:xfrm>
          <a:off x="6519360" y="1097851"/>
          <a:ext cx="0" cy="1592961"/>
        </a:xfrm>
        <a:prstGeom prst="line">
          <a:avLst/>
        </a:prstGeom>
        <a:noFill/>
        <a:ln w="6350" cap="flat" cmpd="sng" algn="ctr">
          <a:solidFill>
            <a:schemeClr val="accent4">
              <a:hueOff val="8316554"/>
              <a:satOff val="-38374"/>
              <a:lumOff val="1412"/>
              <a:alphaOff val="0"/>
            </a:schemeClr>
          </a:solidFill>
          <a:prstDash val="solid"/>
          <a:miter lim="800000"/>
        </a:ln>
        <a:effectLst/>
      </dsp:spPr>
      <dsp:style>
        <a:lnRef idx="1">
          <a:scrgbClr r="0" g="0" b="0"/>
        </a:lnRef>
        <a:fillRef idx="0">
          <a:scrgbClr r="0" g="0" b="0"/>
        </a:fillRef>
        <a:effectRef idx="0">
          <a:scrgbClr r="0" g="0" b="0"/>
        </a:effectRef>
        <a:fontRef idx="minor"/>
      </dsp:style>
    </dsp:sp>
    <dsp:sp modelId="{278CF1E0-B1C4-4B10-A5EC-FD7EF0557E2D}">
      <dsp:nvSpPr>
        <dsp:cNvPr id="0" name=""/>
        <dsp:cNvSpPr/>
      </dsp:nvSpPr>
      <dsp:spPr>
        <a:xfrm>
          <a:off x="6471840" y="2640440"/>
          <a:ext cx="99873" cy="100744"/>
        </a:xfrm>
        <a:prstGeom prst="ellipse">
          <a:avLst/>
        </a:prstGeom>
        <a:solidFill>
          <a:schemeClr val="accent4">
            <a:hueOff val="8316554"/>
            <a:satOff val="-38374"/>
            <a:lumOff val="141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3F98938-B973-410F-B6E0-43437FA146E6}">
      <dsp:nvSpPr>
        <dsp:cNvPr id="0" name=""/>
        <dsp:cNvSpPr/>
      </dsp:nvSpPr>
      <dsp:spPr>
        <a:xfrm rot="18900000">
          <a:off x="7881871" y="4367448"/>
          <a:ext cx="392341" cy="392341"/>
        </a:xfrm>
        <a:prstGeom prst="ellipse">
          <a:avLst/>
        </a:prstGeom>
        <a:solidFill>
          <a:schemeClr val="accent4">
            <a:hueOff val="10395692"/>
            <a:satOff val="-47968"/>
            <a:lumOff val="1765"/>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6BE64BD-02BC-4C6F-AC50-F9617E59754D}">
      <dsp:nvSpPr>
        <dsp:cNvPr id="0" name=""/>
        <dsp:cNvSpPr/>
      </dsp:nvSpPr>
      <dsp:spPr>
        <a:xfrm>
          <a:off x="7925457" y="4411033"/>
          <a:ext cx="305170" cy="305170"/>
        </a:xfrm>
        <a:prstGeom prst="star12">
          <a:avLst/>
        </a:prstGeom>
        <a:solidFill>
          <a:schemeClr val="lt1">
            <a:alpha val="90000"/>
            <a:hueOff val="0"/>
            <a:satOff val="0"/>
            <a:lumOff val="0"/>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dsp:style>
    </dsp:sp>
    <dsp:sp modelId="{5C5070CD-E29E-4F50-9A43-342A2DE968FF}">
      <dsp:nvSpPr>
        <dsp:cNvPr id="0" name=""/>
        <dsp:cNvSpPr/>
      </dsp:nvSpPr>
      <dsp:spPr>
        <a:xfrm>
          <a:off x="8355470" y="2690813"/>
          <a:ext cx="2576929" cy="15929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875" rIns="0" bIns="95250" numCol="1" spcCol="1270" anchor="b" anchorCtr="0">
          <a:noAutofit/>
        </a:bodyPr>
        <a:lstStyle/>
        <a:p>
          <a:pPr marL="0" lvl="0" indent="0" algn="l" defTabSz="666750">
            <a:lnSpc>
              <a:spcPct val="90000"/>
            </a:lnSpc>
            <a:spcBef>
              <a:spcPct val="0"/>
            </a:spcBef>
            <a:spcAft>
              <a:spcPct val="35000"/>
            </a:spcAft>
            <a:buNone/>
          </a:pPr>
          <a:r>
            <a:rPr lang="en-US" sz="1500" i="1" kern="1200" dirty="0"/>
            <a:t>~15% of the Pak-China Trade is conducted in local currencies</a:t>
          </a:r>
          <a:endParaRPr lang="en-US" sz="1500" kern="1200" dirty="0"/>
        </a:p>
      </dsp:txBody>
      <dsp:txXfrm>
        <a:off x="8355470" y="2690813"/>
        <a:ext cx="2576929" cy="1592961"/>
      </dsp:txXfrm>
    </dsp:sp>
    <dsp:sp modelId="{6FED4196-A0D3-4E5C-83DA-99291A8FFFC3}">
      <dsp:nvSpPr>
        <dsp:cNvPr id="0" name=""/>
        <dsp:cNvSpPr/>
      </dsp:nvSpPr>
      <dsp:spPr>
        <a:xfrm>
          <a:off x="8355470" y="4283774"/>
          <a:ext cx="2576929" cy="5596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b="0" i="1" kern="1200" dirty="0"/>
            <a:t>2024</a:t>
          </a:r>
        </a:p>
      </dsp:txBody>
      <dsp:txXfrm>
        <a:off x="8355470" y="4283774"/>
        <a:ext cx="2576929" cy="559689"/>
      </dsp:txXfrm>
    </dsp:sp>
    <dsp:sp modelId="{54DE4918-169B-4E9C-B946-44A9D45AEC94}">
      <dsp:nvSpPr>
        <dsp:cNvPr id="0" name=""/>
        <dsp:cNvSpPr/>
      </dsp:nvSpPr>
      <dsp:spPr>
        <a:xfrm>
          <a:off x="8078042" y="2690813"/>
          <a:ext cx="0" cy="1592961"/>
        </a:xfrm>
        <a:prstGeom prst="line">
          <a:avLst/>
        </a:prstGeom>
        <a:noFill/>
        <a:ln w="6350" cap="flat" cmpd="sng" algn="ctr">
          <a:solidFill>
            <a:schemeClr val="accent4">
              <a:hueOff val="10395692"/>
              <a:satOff val="-47968"/>
              <a:lumOff val="1765"/>
              <a:alphaOff val="0"/>
            </a:schemeClr>
          </a:solidFill>
          <a:prstDash val="solid"/>
          <a:miter lim="800000"/>
        </a:ln>
        <a:effectLst/>
      </dsp:spPr>
      <dsp:style>
        <a:lnRef idx="1">
          <a:scrgbClr r="0" g="0" b="0"/>
        </a:lnRef>
        <a:fillRef idx="0">
          <a:scrgbClr r="0" g="0" b="0"/>
        </a:fillRef>
        <a:effectRef idx="0">
          <a:scrgbClr r="0" g="0" b="0"/>
        </a:effectRef>
        <a:fontRef idx="minor"/>
      </dsp:style>
    </dsp:sp>
    <dsp:sp modelId="{A64C6D16-2F77-439A-848A-F1081C5E5CBE}">
      <dsp:nvSpPr>
        <dsp:cNvPr id="0" name=""/>
        <dsp:cNvSpPr/>
      </dsp:nvSpPr>
      <dsp:spPr>
        <a:xfrm>
          <a:off x="8030522" y="2640440"/>
          <a:ext cx="99873" cy="100744"/>
        </a:xfrm>
        <a:prstGeom prst="ellipse">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0AFBAA-35AC-4DF0-A918-EA9518641F6E}">
      <dsp:nvSpPr>
        <dsp:cNvPr id="0" name=""/>
        <dsp:cNvSpPr/>
      </dsp:nvSpPr>
      <dsp:spPr>
        <a:xfrm rot="5400000">
          <a:off x="-212553" y="360608"/>
          <a:ext cx="1417021" cy="991915"/>
        </a:xfrm>
        <a:prstGeom prst="chevron">
          <a:avLst/>
        </a:prstGeom>
        <a:solidFill>
          <a:srgbClr val="0000FF"/>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kern="1200" dirty="0">
            <a:latin typeface="Cambria" panose="02040503050406030204" pitchFamily="18" charset="0"/>
            <a:ea typeface="Cambria" panose="02040503050406030204" pitchFamily="18" charset="0"/>
          </a:endParaRPr>
        </a:p>
      </dsp:txBody>
      <dsp:txXfrm rot="-5400000">
        <a:off x="1" y="644013"/>
        <a:ext cx="991915" cy="425106"/>
      </dsp:txXfrm>
    </dsp:sp>
    <dsp:sp modelId="{07E557E9-8C79-4F44-A057-AC6ED40F94A0}">
      <dsp:nvSpPr>
        <dsp:cNvPr id="0" name=""/>
        <dsp:cNvSpPr/>
      </dsp:nvSpPr>
      <dsp:spPr>
        <a:xfrm rot="5400000">
          <a:off x="5922329" y="-4738466"/>
          <a:ext cx="892050" cy="10752879"/>
        </a:xfrm>
        <a:prstGeom prst="round2SameRect">
          <a:avLst/>
        </a:prstGeom>
        <a:solidFill>
          <a:schemeClr val="lt1">
            <a:alpha val="9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ts val="1200"/>
            </a:spcAft>
            <a:buNone/>
          </a:pPr>
          <a:r>
            <a:rPr lang="en-US" sz="2000" b="1" kern="1200" dirty="0">
              <a:solidFill>
                <a:schemeClr val="bg1">
                  <a:lumMod val="75000"/>
                </a:schemeClr>
              </a:solidFill>
              <a:latin typeface="Cambria" panose="02040503050406030204" pitchFamily="18" charset="0"/>
            </a:rPr>
            <a:t>Background</a:t>
          </a:r>
        </a:p>
      </dsp:txBody>
      <dsp:txXfrm rot="-5400000">
        <a:off x="991915" y="235494"/>
        <a:ext cx="10709333" cy="804958"/>
      </dsp:txXfrm>
    </dsp:sp>
    <dsp:sp modelId="{7FED984A-5EF6-40E6-A19C-DB31A8C8A684}">
      <dsp:nvSpPr>
        <dsp:cNvPr id="0" name=""/>
        <dsp:cNvSpPr/>
      </dsp:nvSpPr>
      <dsp:spPr>
        <a:xfrm rot="5400000">
          <a:off x="-212553" y="1617474"/>
          <a:ext cx="1417021" cy="991915"/>
        </a:xfrm>
        <a:prstGeom prst="chevron">
          <a:avLst/>
        </a:prstGeom>
        <a:solidFill>
          <a:srgbClr val="00B05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kern="1200" dirty="0">
            <a:latin typeface="Cambria" panose="02040503050406030204" pitchFamily="18" charset="0"/>
            <a:ea typeface="Cambria" panose="02040503050406030204" pitchFamily="18" charset="0"/>
          </a:endParaRPr>
        </a:p>
      </dsp:txBody>
      <dsp:txXfrm rot="-5400000">
        <a:off x="1" y="1900879"/>
        <a:ext cx="991915" cy="425106"/>
      </dsp:txXfrm>
    </dsp:sp>
    <dsp:sp modelId="{D493B694-B488-40FC-9443-B17100373A70}">
      <dsp:nvSpPr>
        <dsp:cNvPr id="0" name=""/>
        <dsp:cNvSpPr/>
      </dsp:nvSpPr>
      <dsp:spPr>
        <a:xfrm rot="5400000">
          <a:off x="5915868" y="-3489019"/>
          <a:ext cx="904973" cy="10752879"/>
        </a:xfrm>
        <a:prstGeom prst="round2SameRect">
          <a:avLst/>
        </a:prstGeom>
        <a:solidFill>
          <a:schemeClr val="lt1">
            <a:alpha val="9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ts val="1200"/>
            </a:spcAft>
            <a:buNone/>
          </a:pPr>
          <a:r>
            <a:rPr lang="en-US" sz="2000" b="1" kern="1200" dirty="0">
              <a:solidFill>
                <a:schemeClr val="bg1">
                  <a:lumMod val="75000"/>
                </a:schemeClr>
              </a:solidFill>
              <a:latin typeface="Cambria" panose="02040503050406030204" pitchFamily="18" charset="0"/>
            </a:rPr>
            <a:t>Status and Potential for Local Currency Trade in SAARC</a:t>
          </a:r>
        </a:p>
      </dsp:txBody>
      <dsp:txXfrm rot="-5400000">
        <a:off x="991916" y="1479110"/>
        <a:ext cx="10708702" cy="816619"/>
      </dsp:txXfrm>
    </dsp:sp>
    <dsp:sp modelId="{0731D0B1-4BAE-4942-B5F7-D7DD10EA05BA}">
      <dsp:nvSpPr>
        <dsp:cNvPr id="0" name=""/>
        <dsp:cNvSpPr/>
      </dsp:nvSpPr>
      <dsp:spPr>
        <a:xfrm rot="5400000">
          <a:off x="-212553" y="2950199"/>
          <a:ext cx="1417021" cy="991915"/>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kern="1200" dirty="0"/>
        </a:p>
      </dsp:txBody>
      <dsp:txXfrm rot="-5400000">
        <a:off x="1" y="3233604"/>
        <a:ext cx="991915" cy="425106"/>
      </dsp:txXfrm>
    </dsp:sp>
    <dsp:sp modelId="{8979E69A-D83F-3142-81C4-501231C0E79D}">
      <dsp:nvSpPr>
        <dsp:cNvPr id="0" name=""/>
        <dsp:cNvSpPr/>
      </dsp:nvSpPr>
      <dsp:spPr>
        <a:xfrm rot="5400000">
          <a:off x="5832912" y="-2160039"/>
          <a:ext cx="1070884" cy="10752879"/>
        </a:xfrm>
        <a:prstGeom prst="round2SameRect">
          <a:avLst/>
        </a:prstGeom>
        <a:solidFill>
          <a:schemeClr val="lt1">
            <a:alpha val="9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ts val="1200"/>
            </a:spcAft>
            <a:buNone/>
          </a:pPr>
          <a:r>
            <a:rPr lang="en-US" sz="2000" b="1" kern="1200" dirty="0">
              <a:solidFill>
                <a:schemeClr val="bg1">
                  <a:lumMod val="75000"/>
                </a:schemeClr>
              </a:solidFill>
              <a:latin typeface="Cambria" panose="02040503050406030204" pitchFamily="18" charset="0"/>
            </a:rPr>
            <a:t>Pakistan’s Experience with Local Currency Settlement</a:t>
          </a:r>
        </a:p>
      </dsp:txBody>
      <dsp:txXfrm rot="-5400000">
        <a:off x="991915" y="2733234"/>
        <a:ext cx="10700603" cy="966332"/>
      </dsp:txXfrm>
    </dsp:sp>
    <dsp:sp modelId="{6F9DBECD-4707-4064-A022-C6F1A6028FAE}">
      <dsp:nvSpPr>
        <dsp:cNvPr id="0" name=""/>
        <dsp:cNvSpPr/>
      </dsp:nvSpPr>
      <dsp:spPr>
        <a:xfrm rot="5400000">
          <a:off x="-212553" y="4199594"/>
          <a:ext cx="1417021" cy="991915"/>
        </a:xfrm>
        <a:prstGeom prst="chevron">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endParaRPr lang="en-US" sz="2800" kern="1200" dirty="0">
            <a:latin typeface="Cambria" panose="02040503050406030204" pitchFamily="18" charset="0"/>
            <a:ea typeface="Cambria" panose="02040503050406030204" pitchFamily="18" charset="0"/>
          </a:endParaRPr>
        </a:p>
      </dsp:txBody>
      <dsp:txXfrm rot="-5400000">
        <a:off x="1" y="4482999"/>
        <a:ext cx="991915" cy="425106"/>
      </dsp:txXfrm>
    </dsp:sp>
    <dsp:sp modelId="{F074E6CD-8ACE-4AB8-A5BA-784A2DF2A5FE}">
      <dsp:nvSpPr>
        <dsp:cNvPr id="0" name=""/>
        <dsp:cNvSpPr/>
      </dsp:nvSpPr>
      <dsp:spPr>
        <a:xfrm rot="5400000">
          <a:off x="5816923" y="-817022"/>
          <a:ext cx="1085658" cy="10752879"/>
        </a:xfrm>
        <a:prstGeom prst="round2SameRect">
          <a:avLst/>
        </a:prstGeom>
        <a:solidFill>
          <a:schemeClr val="lt1">
            <a:alpha val="9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t" anchorCtr="0">
          <a:noAutofit/>
        </a:bodyPr>
        <a:lstStyle/>
        <a:p>
          <a:pPr marL="228600" lvl="1" indent="-228600" algn="l" defTabSz="889000">
            <a:lnSpc>
              <a:spcPct val="90000"/>
            </a:lnSpc>
            <a:spcBef>
              <a:spcPct val="0"/>
            </a:spcBef>
            <a:spcAft>
              <a:spcPts val="1200"/>
            </a:spcAft>
            <a:buNone/>
          </a:pPr>
          <a:r>
            <a:rPr lang="en-US" sz="2000" b="1" kern="1200" dirty="0">
              <a:latin typeface="Cambria" panose="02040503050406030204" pitchFamily="18" charset="0"/>
              <a:ea typeface="Cambria" panose="02040503050406030204" pitchFamily="18" charset="0"/>
            </a:rPr>
            <a:t>Conclusions</a:t>
          </a:r>
        </a:p>
      </dsp:txBody>
      <dsp:txXfrm rot="-5400000">
        <a:off x="983313" y="4069585"/>
        <a:ext cx="10699882" cy="979664"/>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7/3/layout/DropPinTimeline">
  <dgm:title val="Drop Pin Timeline"/>
  <dgm:desc val="Use to show a list of events in chronological order. An invisible box next to the pin contains the date and the description is immediately below. It can display a medium amount of text and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dgm:constr type="ctrY" for="ch" forName="divider" refType="h" fact="0.5"/>
      <dgm:constr type="l" for="ch" forName="divider"/>
      <dgm:constr type="w" for="ch" forName="nodes" refType="w"/>
      <dgm:constr type="h" for="ch" forName="nodes" refType="h" fact="0.8"/>
      <dgm:constr type="ctrY" for="ch" forName="nodes" refType="h" fact="0.5"/>
    </dgm:constrLst>
    <dgm:layoutNode name="divider" styleLbl="fgAcc1">
      <dgm:alg type="sp"/>
      <dgm:choose name="ArrowShape">
        <dgm:if name="ArrowShapeLTR" func="var" arg="dir" op="equ" val="norm">
          <dgm:shape xmlns:r="http://schemas.openxmlformats.org/officeDocument/2006/relationships" type="line" r:blip="" zOrderOff="-1">
            <dgm:adjLst/>
            <dgm:extLst>
              <a:ext uri="{B698B0E9-8C71-41B9-8309-B3DCBF30829C}">
                <dgm1612:spPr xmlns:dgm1612="http://schemas.microsoft.com/office/drawing/2016/12/diagram">
                  <a:ln w="19050">
                    <a:solidFill>
                      <a:srgbClr val="000000"/>
                    </a:solidFill>
                    <a:tailEnd type="triangle" w="lg" len="lg"/>
                  </a:ln>
                </dgm1612:spPr>
              </a:ext>
            </dgm:extLst>
          </dgm:shape>
        </dgm:if>
        <dgm:else name="ArrowShapeRTL">
          <dgm:shape xmlns:r="http://schemas.openxmlformats.org/officeDocument/2006/relationships" type="line" r:blip="" zOrderOff="-1">
            <dgm:adjLst/>
            <dgm:extLst>
              <a:ext uri="{B698B0E9-8C71-41B9-8309-B3DCBF30829C}">
                <dgm1612:spPr xmlns:dgm1612="http://schemas.microsoft.com/office/drawing/2016/12/diagram">
                  <a:ln>
                    <a:solidFill>
                      <a:srgbClr val="000000"/>
                    </a:solidFill>
                    <a:headEnd type="triangle" w="lg" len="lg"/>
                  </a:ln>
                </dgm1612:spPr>
              </a:ext>
            </dgm:extLst>
          </dgm:shape>
        </dgm:else>
      </dgm:choos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 type="primFontSz" for="des" forName="L1TextContainer1" val="20"/>
        <dgm:constr type="primFontSz" for="des" forName="L2TextContainer1" refType="primFontSz" refFor="des" refForName="L1TextContainer1" op="equ" fact="0.75"/>
        <dgm:constr type="w" for="ch" forName="composite1" refType="w"/>
        <dgm:constr type="h" for="ch" forName="composite1" refType="h"/>
        <dgm:constr type="w" for="ch" forName="spaceBetweenRectangles1" refType="w" refFor="ch" refForName="composite1" fact="0.28"/>
        <dgm:constr type="primFontSz" for="des" forName="L1TextContainer1" op="equ"/>
        <dgm:constr type="primFontSz" for="des" forName="L2TextContainer1" op="equ"/>
      </dgm:constrLst>
      <dgm:choose name="LayoutBasedOnCountOfNodes">
        <dgm:if name="LessThanOrEqualToTwoNodes" axis="ch" ptType="node" func="cnt" op="lte" val="2">
          <dgm:forEach name="nodesForEach1" axis="ch" ptType="node">
            <dgm:layoutNode name="composite1">
              <dgm:alg type="composite"/>
              <dgm:shape xmlns:r="http://schemas.openxmlformats.org/officeDocument/2006/relationships" r:blip="">
                <dgm:adjLst/>
              </dgm:shape>
              <dgm:choose name="CaseForLayoutDirection1">
                <dgm:if name="CaseForLayoutDirectionLTR1" func="var" arg="dir" op="equ" val="norm">
                  <dgm:choose name="CaseForPlacingNodesAboveAndBelowDividerLTR1">
                    <dgm:if name="CaseForPlacingNodeAboveDividerLTR1" axis="self" ptType="node" func="posOdd" op="equ" va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t" for="ch" forName="DropPinPlaceHolder1" refType="h" fact="0"/>
                        <dgm:constr type="l" for="ch" forName="DropPinPlaceHolder1" refType="w" fact="0"/>
                        <dgm:constr type="w" for="ch" forName="L2TextContainer1" refType="w" fact="0.83"/>
                        <dgm:constr type="l" for="ch" forName="L2TextContainer1" refType="r" refFor="ch" refForName="DropPinPlaceHolder1"/>
                        <dgm:constr type="t" for="ch" forName="L2TextContainer1" refType="b" refFor="ch" refForName="DropPinPlaceHolder1"/>
                        <dgm:constr type="b"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b" for="ch" forName="ConnectLine1" refType="h" fact="0.5"/>
                        <dgm:constr type="t" for="ch" forName="ConnectLine1" refType="b" refFor="ch" refForName="DropPinPlaceHolder1"/>
                        <dgm:constr type="w" for="ch" forName="EmptyPlaceHolder1" refType="w"/>
                        <dgm:constr type="h" for="ch" forName="EmptyPlaceHolder1" refType="h" fact="0.5"/>
                        <dgm:constr type="t" for="ch" forName="EmptyPlaceHolder1" refType="h" fact="0.5"/>
                      </dgm:constrLst>
                    </dgm:if>
                    <dgm:else name="CaseForPlacingNodeBelowDividerLTR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b" for="ch" forName="DropPinPlaceHolder1" refType="h"/>
                        <dgm:constr type="l" for="ch" forName="DropPinPlaceHolder1" refType="w" fact="0"/>
                        <dgm:constr type="w" for="ch" forName="L2TextContainer1" refType="w" fact="0.83"/>
                        <dgm:constr type="l" for="ch" forName="L2TextContainer1" refType="r" refFor="ch" refForName="DropPinPlaceHolder1"/>
                        <dgm:constr type="b" for="ch" forName="L2TextContainer1" refType="t" refFor="ch" refForName="DropPinPlaceHolder1"/>
                        <dgm:constr type="t"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t" for="ch" forName="ConnectLine1" refType="h" fact="0.5"/>
                        <dgm:constr type="b" for="ch" forName="ConnectLine1" refType="t" refFor="ch" refForName="DropPinPlaceHolder1"/>
                        <dgm:constr type="w" for="ch" forName="EmptyPlaceHolder1" refType="w"/>
                        <dgm:constr type="h" for="ch" forName="EmptyPlaceHolder1" refType="h" fact="0.5"/>
                        <dgm:constr type="t" for="ch" forName="EmptyPlaceHolder1" refType="h" fact="0"/>
                      </dgm:constrLst>
                    </dgm:else>
                  </dgm:choose>
                </dgm:if>
                <dgm:else name="CaseForLayoutDirectionRTL1">
                  <dgm:choose name="CaseForPlacingNodesAboveAndBelowDividerRTL1">
                    <dgm:if name="CaseForPlacingNodeAboveDividerRTL1" axis="self" ptType="node" func="posOdd" op="equ" va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t" for="ch" forName="DropPinPlaceHolder1" refType="h" fact="0"/>
                        <dgm:constr type="l" for="ch" forName="DropPinPlaceHolder1" refType="w" fact="0"/>
                        <dgm:constr type="w" for="ch" forName="L2TextContainer1" refType="w" fact="0.83"/>
                        <dgm:constr type="l" for="ch" forName="L2TextContainer1" refType="r" refFor="ch" refForName="DropPinPlaceHolder1"/>
                        <dgm:constr type="t" for="ch" forName="L2TextContainer1" refType="b" refFor="ch" refForName="DropPinPlaceHolder1"/>
                        <dgm:constr type="b"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b" for="ch" forName="ConnectLine1" refType="h" fact="0.5"/>
                        <dgm:constr type="t" for="ch" forName="ConnectLine1" refType="b" refFor="ch" refForName="DropPinPlaceHolder1"/>
                        <dgm:constr type="w" for="ch" forName="EmptyPlaceHolder1" refType="w"/>
                        <dgm:constr type="h" for="ch" forName="EmptyPlaceHolder1" refType="h" fact="0.5"/>
                        <dgm:constr type="t" for="ch" forName="EmptyPlaceHolder1" refType="h" fact="0.5"/>
                      </dgm:constrLst>
                    </dgm:if>
                    <dgm:else name="CaseForPlacingNodeBelowDividerRT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b" for="ch" forName="DropPinPlaceHolder1" refType="h"/>
                        <dgm:constr type="l" for="ch" forName="DropPinPlaceHolder1" refType="w" fact="0"/>
                        <dgm:constr type="w" for="ch" forName="L2TextContainer1" refType="w" fact="0.83"/>
                        <dgm:constr type="l" for="ch" forName="L2TextContainer1" refType="r" refFor="ch" refForName="DropPinPlaceHolder1"/>
                        <dgm:constr type="b" for="ch" forName="L2TextContainer1" refType="t" refFor="ch" refForName="DropPinPlaceHolder1"/>
                        <dgm:constr type="t"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t" for="ch" forName="ConnectLine1" refType="h" fact="0.5"/>
                        <dgm:constr type="b" for="ch" forName="ConnectLine1" refType="t" refFor="ch" refForName="DropPinPlaceHolder1"/>
                        <dgm:constr type="w" for="ch" forName="EmptyPlaceHolder1" refType="w"/>
                        <dgm:constr type="h" for="ch" forName="EmptyPlaceHolder1" refType="h" fact="0.5"/>
                        <dgm:constr type="t" for="ch" forName="EmptyPlaceHolder1" refType="h" fact="0"/>
                      </dgm:constrLst>
                    </dgm:else>
                  </dgm:choose>
                </dgm:else>
              </dgm:choose>
              <dgm:layoutNode name="ConnectorPoint1" styleLbl="lnNode1" moveWith="ConnectLine1">
                <dgm:alg type="sp"/>
                <dgm:shape xmlns:r="http://schemas.openxmlformats.org/officeDocument/2006/relationships" type="ellipse" r:blip="" zOrderOff="10">
                  <dgm:adjLst/>
                </dgm:shape>
                <dgm:presOf/>
                <dgm:constrLst>
                  <dgm:constr type="w" refType="h" op="equ"/>
                </dgm:constrLst>
              </dgm:layoutNode>
              <dgm:layoutNode name="DropPinPlaceHolder1">
                <dgm:alg type="composite"/>
                <dgm:shape xmlns:r="http://schemas.openxmlformats.org/officeDocument/2006/relationships" r:blip="">
                  <dgm:adjLst/>
                </dgm:shape>
                <dgm:constrLst>
                  <dgm:constr type="w" for="ch" forName="DropPin1" refType="w"/>
                  <dgm:constr type="h" for="ch" forName="DropPin1" refType="h"/>
                  <dgm:constr type="ctrX" for="ch" forName="DropPin1" refType="w" fact="0.5"/>
                  <dgm:constr type="ctrY" for="ch" forName="DropPin1" refType="h" fact="0.5"/>
                  <dgm:constr type="w" for="ch" forName="Ellipse1" refType="w" refFor="ch" refForName="DropPin1" fact="0.55"/>
                  <dgm:constr type="h" for="ch" forName="Ellipse1" refType="w" refFor="ch" refForName="DropPin1" fact="0.55"/>
                  <dgm:constr type="ctrX" for="ch" forName="Ellipse1" refType="ctrX" refFor="ch" refForName="DropPin1"/>
                  <dgm:constr type="ctrY" for="ch" forName="Ellipse1" refType="ctrY" refFor="ch" refForName="DropPin1"/>
                </dgm:constrLst>
                <dgm:layoutNode name="DropPin1" styleLbl="alignNode1">
                  <dgm:alg type="sp"/>
                  <dgm:choose name="CaseForPlacingTearDropAboveAndBelowDivider1">
                    <dgm:if name="CaseForPlacingTearDropAboveDivider1" axis="self" ptType="node" func="posOdd" op="equ" val="1">
                      <dgm:shape xmlns:r="http://schemas.openxmlformats.org/officeDocument/2006/relationships" rot="135" type="teardrop" r:blip="">
                        <dgm:adjLst>
                          <dgm:adj idx="1" val="1.15"/>
                        </dgm:adjLst>
                      </dgm:shape>
                    </dgm:if>
                    <dgm:else name="CaseForPlacingTearDropBelowDivider1">
                      <dgm:shape xmlns:r="http://schemas.openxmlformats.org/officeDocument/2006/relationships" rot="-45" type="teardrop" r:blip="">
                        <dgm:adjLst>
                          <dgm:adj idx="1" val="1.15"/>
                        </dgm:adjLst>
                      </dgm:shape>
                    </dgm:else>
                  </dgm:choose>
                  <dgm:presOf/>
                  <dgm:constrLst/>
                </dgm:layoutNode>
                <dgm:layoutNode name="Ellipse1" styleLbl="fgAcc1" moveWith="DropPin1">
                  <dgm:alg type="sp"/>
                  <dgm:shape xmlns:r="http://schemas.openxmlformats.org/officeDocument/2006/relationships" type="ellipse" r:blip="">
                    <dgm:adjLst/>
                    <dgm:extLst>
                      <a:ext uri="{B698B0E9-8C71-41B9-8309-B3DCBF30829C}">
                        <dgm1612:spPr xmlns:dgm1612="http://schemas.microsoft.com/office/drawing/2016/12/diagram">
                          <a:ln>
                            <a:noFill/>
                          </a:ln>
                        </dgm1612:spPr>
                      </a:ext>
                    </dgm:extLst>
                  </dgm:shape>
                  <dgm:presOf/>
                  <dgm:constrLst/>
                </dgm:layoutNode>
              </dgm:layoutNode>
              <dgm:layoutNode name="L2TextContainer1" styleLbl="revTx" moveWith="L1TextContainer">
                <dgm:varLst>
                  <dgm:bulletEnabled val="1"/>
                </dgm:varLst>
                <dgm:choose name="casesForTxtDirLogic1">
                  <dgm:if name="Name771" axis="self" ptType="node" func="posOdd" op="equ" val="1">
                    <dgm:alg type="tx">
                      <dgm:param type="txAnchorVert" val="t"/>
                      <dgm:param type="parTxLTRAlign" val="l"/>
                      <dgm:param type="parTxRTLAlign" val="l"/>
                      <dgm:param type="txAnchorVertCh" val="t"/>
                      <dgm:param type="shpTxRTLAlignCh" val="l"/>
                      <dgm:param type="shpTxLTRAlignCh" val="l"/>
                    </dgm:alg>
                    <dgm:constrLst>
                      <dgm:constr type="lMarg"/>
                      <dgm:constr type="rMarg"/>
                      <dgm:constr type="tMarg" refType="primFontSz" fact="0.5"/>
                      <dgm:constr type="bMarg" refType="primFontSz" fact="0.75"/>
                    </dgm:constrLst>
                  </dgm:if>
                  <dgm:else name="Name881">
                    <dgm:alg type="tx">
                      <dgm:param type="txAnchorVert" val="b"/>
                      <dgm:param type="parTxLTRAlign" val="l"/>
                      <dgm:param type="parTxRTLAlign" val="l"/>
                      <dgm:param type="txAnchorVertCh" val="b"/>
                      <dgm:param type="shpTxRTLAlignCh" val="l"/>
                      <dgm:param type="shpTxLTRAlignCh" val="l"/>
                    </dgm:alg>
                    <dgm:constrLst>
                      <dgm:constr type="lMarg"/>
                      <dgm:constr type="rMarg" refType="primFontSz" fact="0.5"/>
                      <dgm:constr type="tMarg" refType="primFontSz" fact="0.75"/>
                      <dgm:constr type="bMarg" refType="primFontSz" fact="0.5"/>
                    </dgm:constrLst>
                  </dgm:else>
                </dgm:choose>
                <dgm:shape xmlns:r="http://schemas.openxmlformats.org/officeDocument/2006/relationships" type="rect" r:blip="">
                  <dgm:adjLst/>
                </dgm:shape>
                <dgm:presOf axis="des" ptType="node"/>
                <dgm:ruleLst>
                  <dgm:rule type="primFontSz" val="11" fact="NaN" max="NaN"/>
                </dgm:ruleLst>
              </dgm:layoutNode>
              <dgm:layoutNode name="L1TextContainer1" styleLbl="revTx">
                <dgm:varLst>
                  <dgm:chMax val="1"/>
                  <dgm:chPref val="1"/>
                  <dgm:bulletEnabled val="1"/>
                </dgm:varLst>
                <dgm:alg type="tx">
                  <dgm:param type="txAnchorVert" val="mid"/>
                  <dgm:param type="parTxLTRAlign" val="l"/>
                  <dgm:param type="parTxRTLAlign" val="l"/>
                </dgm:alg>
                <dgm:shape xmlns:r="http://schemas.openxmlformats.org/officeDocument/2006/relationships" type="rect" r:blip="">
                  <dgm:adjLst/>
                </dgm:shape>
                <dgm:presOf axis="self"/>
                <dgm:constrLst>
                  <dgm:constr type="lMarg"/>
                  <dgm:constr type="rMarg" refType="primFontSz" fact="0.5"/>
                  <dgm:constr type="tMarg"/>
                  <dgm:constr type="bMarg"/>
                </dgm:constrLst>
                <dgm:ruleLst>
                  <dgm:rule type="primFontSz" val="13" fact="NaN" max="NaN"/>
                </dgm:ruleLst>
              </dgm:layoutNode>
              <dgm:layoutNode name="ConnectLine1" styleLbl="sibTrans1D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EmptyPlaceHolder1">
                <dgm:alg type="sp"/>
                <dgm:shape xmlns:r="http://schemas.openxmlformats.org/officeDocument/2006/relationships" r:blip="">
                  <dgm:adjLst/>
                </dgm:shape>
                <dgm:presOf/>
                <dgm:constrLst/>
              </dgm:layoutNode>
            </dgm:layoutNode>
            <dgm:forEach name="Name281" axis="followSib" ptType="sibTrans" cnt="1">
              <dgm:layoutNode name="spaceBetweenRectangles1">
                <dgm:alg type="sp"/>
                <dgm:shape xmlns:r="http://schemas.openxmlformats.org/officeDocument/2006/relationships" r:blip="">
                  <dgm:adjLst/>
                </dgm:shape>
                <dgm:presOf/>
                <dgm:constrLst/>
                <dgm:ruleLst/>
              </dgm:layoutNode>
            </dgm:forEach>
          </dgm:forEach>
        </dgm:if>
        <dgm:else name="MoreThanTwoNodes">
          <dgm:forEach name="nodesForEach" axis="ch" ptType="node">
            <dgm:layoutNode name="composite">
              <dgm:alg type="composite"/>
              <dgm:shape xmlns:r="http://schemas.openxmlformats.org/officeDocument/2006/relationships" r:blip="">
                <dgm:adjLst/>
              </dgm:shape>
              <dgm:choose name="CaseForLayoutDirection">
                <dgm:if name="CaseForLayoutDirectionLTR" func="var" arg="dir" op="equ" val="norm">
                  <dgm:choose name="CaseForPlacingNodesAboveAndBelowDividerLTR">
                    <dgm:if name="CaseForPlacingNodeAboveDividerLTR" axis="self" ptType="node" func="posOdd" op="equ" val="1">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ConnectLine"/>
                        <dgm:constr type="ctrY" for="ch" forName="ConnectorPoint" refType="h" fact="0.5"/>
                        <dgm:constr type="w" for="ch" forName="DropPinPlaceHolder" refType="h" fact="0.13"/>
                        <dgm:constr type="h" for="ch" forName="DropPinPlaceHolder" refType="h" fact="0.13"/>
                        <dgm:constr type="t" for="ch" forName="DropPinPlaceHolder" refType="h" fact="0"/>
                        <dgm:constr type="l" for="ch" forName="DropPinPlaceHolder" refType="w" fact="0"/>
                        <dgm:constr type="w" for="ch" forName="L2TextContainer" refType="w" fact="0.83"/>
                        <dgm:constr type="l" for="ch" forName="L2TextContainer" refType="r" refFor="ch" refForName="DropPinPlaceHolder"/>
                        <dgm:constr type="t" for="ch" forName="L2TextContainer" refType="b" refFor="ch" refForName="DropPinPlaceHolder"/>
                        <dgm:constr type="b"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b" for="ch" forName="ConnectLine" refType="h" fact="0.5"/>
                        <dgm:constr type="t" for="ch" forName="ConnectLine" refType="b" refFor="ch" refForName="DropPinPlaceHolder"/>
                        <dgm:constr type="w" for="ch" forName="EmptyPlaceHolder" refType="w"/>
                        <dgm:constr type="h" for="ch" forName="EmptyPlaceHolder" refType="h" fact="0.5"/>
                        <dgm:constr type="t" for="ch" forName="EmptyPlaceHolder" refType="h" fact="0.5"/>
                      </dgm:constrLst>
                    </dgm:if>
                    <dgm:else name="CaseForPlacingNodeBelowDividerLTR">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ConnectLine"/>
                        <dgm:constr type="ctrY" for="ch" forName="ConnectorPoint" refType="h" fact="0.5"/>
                        <dgm:constr type="w" for="ch" forName="DropPinPlaceHolder" refType="h" fact="0.13"/>
                        <dgm:constr type="h" for="ch" forName="DropPinPlaceHolder" refType="h" fact="0.13"/>
                        <dgm:constr type="b" for="ch" forName="DropPinPlaceHolder" refType="h"/>
                        <dgm:constr type="l" for="ch" forName="DropPinPlaceHolder" refType="w" fact="0"/>
                        <dgm:constr type="w" for="ch" forName="L2TextContainer" refType="w" fact="0.83"/>
                        <dgm:constr type="l" for="ch" forName="L2TextContainer" refType="r" refFor="ch" refForName="DropPinPlaceHolder"/>
                        <dgm:constr type="b" for="ch" forName="L2TextContainer" refType="t" refFor="ch" refForName="DropPinPlaceHolder"/>
                        <dgm:constr type="t"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t" for="ch" forName="ConnectLine" refType="h" fact="0.5"/>
                        <dgm:constr type="b" for="ch" forName="ConnectLine" refType="t" refFor="ch" refForName="DropPinPlaceHolder"/>
                        <dgm:constr type="w" for="ch" forName="EmptyPlaceHolder" refType="w"/>
                        <dgm:constr type="h" for="ch" forName="EmptyPlaceHolder" refType="h" fact="0.5"/>
                        <dgm:constr type="t" for="ch" forName="EmptyPlaceHolder" refType="h" fact="0"/>
                      </dgm:constrLst>
                    </dgm:else>
                  </dgm:choose>
                </dgm:if>
                <dgm:else name="CaseForLayoutDirectionRTL">
                  <dgm:choose name="CaseForPlacingNodesAboveAndBelowDividerRTL">
                    <dgm:if name="CaseForPlacingNodeAboveDividerRTL" axis="self" ptType="node" func="posOdd" op="equ" val="1">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DropPinPlaceHolder"/>
                        <dgm:constr type="ctrY" for="ch" forName="ConnectorPoint" refType="h" fact="0.5"/>
                        <dgm:constr type="w" for="ch" forName="DropPinPlaceHolder" refType="h" fact="0.13"/>
                        <dgm:constr type="h" for="ch" forName="DropPinPlaceHolder" refType="h" fact="0.13"/>
                        <dgm:constr type="t" for="ch" forName="DropPinPlaceHolder" refType="h" fact="0"/>
                        <dgm:constr type="l" for="ch" forName="DropPinPlaceHolder" refType="w" fact="0"/>
                        <dgm:constr type="w" for="ch" forName="L2TextContainer" refType="w" fact="0.83"/>
                        <dgm:constr type="l" for="ch" forName="L2TextContainer" refType="r" refFor="ch" refForName="DropPinPlaceHolder"/>
                        <dgm:constr type="t" for="ch" forName="L2TextContainer" refType="b" refFor="ch" refForName="DropPinPlaceHolder"/>
                        <dgm:constr type="b"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b" for="ch" forName="ConnectLine" refType="h" fact="0.5"/>
                        <dgm:constr type="t" for="ch" forName="ConnectLine" refType="b" refFor="ch" refForName="DropPinPlaceHolder"/>
                        <dgm:constr type="w" for="ch" forName="EmptyPlaceHolder" refType="w"/>
                        <dgm:constr type="h" for="ch" forName="EmptyPlaceHolder" refType="h" fact="0.5"/>
                        <dgm:constr type="t" for="ch" forName="EmptyPlaceHolder" refType="h" fact="0.5"/>
                      </dgm:constrLst>
                    </dgm:if>
                    <dgm:else name="CaseForPlacingNodeBelowDividerRTL">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DropPinPlaceHolder"/>
                        <dgm:constr type="ctrY" for="ch" forName="ConnectorPoint" refType="h" fact="0.5"/>
                        <dgm:constr type="w" for="ch" forName="DropPinPlaceHolder" refType="h" fact="0.13"/>
                        <dgm:constr type="h" for="ch" forName="DropPinPlaceHolder" refType="h" fact="0.13"/>
                        <dgm:constr type="b" for="ch" forName="DropPinPlaceHolder" refType="h"/>
                        <dgm:constr type="l" for="ch" forName="DropPinPlaceHolder" refType="w" fact="0"/>
                        <dgm:constr type="w" for="ch" forName="L2TextContainer" refType="w" fact="0.83"/>
                        <dgm:constr type="l" for="ch" forName="L2TextContainer" refType="r" refFor="ch" refForName="DropPinPlaceHolder"/>
                        <dgm:constr type="b" for="ch" forName="L2TextContainer" refType="t" refFor="ch" refForName="DropPinPlaceHolder"/>
                        <dgm:constr type="t"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t" for="ch" forName="ConnectLine" refType="h" fact="0.5"/>
                        <dgm:constr type="b" for="ch" forName="ConnectLine" refType="t" refFor="ch" refForName="DropPinPlaceHolder"/>
                        <dgm:constr type="w" for="ch" forName="EmptyPlaceHolder" refType="w"/>
                        <dgm:constr type="h" for="ch" forName="EmptyPlaceHolder" refType="h" fact="0.5"/>
                        <dgm:constr type="t" for="ch" forName="EmptyPlaceHolder" refType="h" fact="0"/>
                      </dgm:constrLst>
                    </dgm:else>
                  </dgm:choose>
                </dgm:else>
              </dgm:choose>
              <dgm:layoutNode name="ConnectorPoint" styleLbl="lnNode1" moveWith="ConnectLine">
                <dgm:alg type="sp"/>
                <dgm:shape xmlns:r="http://schemas.openxmlformats.org/officeDocument/2006/relationships" type="ellipse" r:blip="" zOrderOff="10">
                  <dgm:adjLst/>
                  <dgm:extLst>
                    <a:ext uri="{B698B0E9-8C71-41B9-8309-B3DCBF30829C}">
                      <dgm1612:spPr xmlns:dgm1612="http://schemas.microsoft.com/office/drawing/2016/12/diagram">
                        <a:ln w="6350"/>
                      </dgm1612:spPr>
                    </a:ext>
                  </dgm:extLst>
                </dgm:shape>
                <dgm:presOf/>
                <dgm:constrLst>
                  <dgm:constr type="w" refType="h" op="equ"/>
                </dgm:constrLst>
              </dgm:layoutNode>
              <dgm:layoutNode name="DropPinPlaceHolder">
                <dgm:alg type="composite"/>
                <dgm:shape xmlns:r="http://schemas.openxmlformats.org/officeDocument/2006/relationships" r:blip="">
                  <dgm:adjLst/>
                </dgm:shape>
                <dgm:constrLst>
                  <dgm:constr type="w" for="ch" forName="DropPin" refType="w"/>
                  <dgm:constr type="h" for="ch" forName="DropPin" refType="h"/>
                  <dgm:constr type="ctrX" for="ch" forName="DropPin" refType="w" fact="0.5"/>
                  <dgm:constr type="ctrY" for="ch" forName="DropPin" refType="h" fact="0.5"/>
                  <dgm:constr type="w" for="ch" forName="Ellipse" refType="w" refFor="ch" refForName="DropPin" fact="0.55"/>
                  <dgm:constr type="h" for="ch" forName="Ellipse" refType="w" refFor="ch" refForName="DropPin" fact="0.55"/>
                  <dgm:constr type="ctrX" for="ch" forName="Ellipse" refType="ctrX" refFor="ch" refForName="DropPin"/>
                  <dgm:constr type="ctrY" for="ch" forName="Ellipse" refType="ctrY" refFor="ch" refForName="DropPin"/>
                </dgm:constrLst>
                <dgm:layoutNode name="DropPin" styleLbl="alignNode1">
                  <dgm:alg type="sp"/>
                  <dgm:choose name="CaseForPlacingTearDropAboveAndBelowDivider">
                    <dgm:if name="CaseForPlacingTearDropAboveDivider" axis="self" ptType="node" func="posOdd" op="equ" val="1">
                      <dgm:shape xmlns:r="http://schemas.openxmlformats.org/officeDocument/2006/relationships" rot="135" type="teardrop" r:blip="">
                        <dgm:adjLst>
                          <dgm:adj idx="1" val="1.15"/>
                        </dgm:adjLst>
                      </dgm:shape>
                    </dgm:if>
                    <dgm:else name="CaseForPlacingTearDropBelowDivider">
                      <dgm:shape xmlns:r="http://schemas.openxmlformats.org/officeDocument/2006/relationships" rot="-45" type="teardrop" r:blip="">
                        <dgm:adjLst>
                          <dgm:adj idx="1" val="1.15"/>
                        </dgm:adjLst>
                      </dgm:shape>
                    </dgm:else>
                  </dgm:choose>
                  <dgm:presOf/>
                  <dgm:constrLst/>
                </dgm:layoutNode>
                <dgm:layoutNode name="Ellipse" styleLbl="fgAcc1" moveWith="DropPin">
                  <dgm:alg type="sp"/>
                  <dgm:shape xmlns:r="http://schemas.openxmlformats.org/officeDocument/2006/relationships" type="ellipse" r:blip="">
                    <dgm:adjLst/>
                    <dgm:extLst>
                      <a:ext uri="{B698B0E9-8C71-41B9-8309-B3DCBF30829C}">
                        <dgm1612:spPr xmlns:dgm1612="http://schemas.microsoft.com/office/drawing/2016/12/diagram">
                          <a:ln>
                            <a:noFill/>
                          </a:ln>
                        </dgm1612:spPr>
                      </a:ext>
                    </dgm:extLst>
                  </dgm:shape>
                  <dgm:presOf/>
                  <dgm:constrLst/>
                </dgm:layoutNode>
              </dgm:layoutNode>
              <dgm:layoutNode name="L2TextContainer" styleLbl="revTx" moveWith="L1TextContainer">
                <dgm:varLst>
                  <dgm:bulletEnabled val="1"/>
                </dgm:varLst>
                <dgm:choose name="casesForTxtDirLogic">
                  <dgm:if name="Name77" axis="self" ptType="node" func="posOdd" op="equ" val="1">
                    <dgm:alg type="tx">
                      <dgm:param type="txAnchorVert" val="t"/>
                      <dgm:param type="parTxLTRAlign" val="l"/>
                      <dgm:param type="parTxRTLAlign" val="l"/>
                      <dgm:param type="txAnchorVertCh" val="t"/>
                      <dgm:param type="shpTxRTLAlignCh" val="l"/>
                      <dgm:param type="shpTxLTRAlignCh" val="l"/>
                    </dgm:alg>
                    <dgm:constrLst>
                      <dgm:constr type="lMarg"/>
                      <dgm:constr type="rMarg" refType="primFontSz" fact="0.5"/>
                      <dgm:constr type="tMarg" refType="primFontSz" fact="0.5"/>
                      <dgm:constr type="bMarg" refType="primFontSz" fact="0.75"/>
                    </dgm:constrLst>
                  </dgm:if>
                  <dgm:else name="Name88">
                    <dgm:alg type="tx">
                      <dgm:param type="txAnchorVert" val="b"/>
                      <dgm:param type="parTxLTRAlign" val="l"/>
                      <dgm:param type="parTxRTLAlign" val="l"/>
                      <dgm:param type="txAnchorVertCh" val="b"/>
                      <dgm:param type="shpTxRTLAlignCh" val="l"/>
                      <dgm:param type="shpTxLTRAlignCh" val="l"/>
                    </dgm:alg>
                    <dgm:constrLst>
                      <dgm:constr type="lMarg"/>
                      <dgm:constr type="rMarg"/>
                      <dgm:constr type="tMarg" refType="primFontSz" fact="0.75"/>
                      <dgm:constr type="bMarg" refType="primFontSz" fact="0.5"/>
                    </dgm:constrLst>
                  </dgm:else>
                </dgm:choose>
                <dgm:shape xmlns:r="http://schemas.openxmlformats.org/officeDocument/2006/relationships" type="rect" r:blip="">
                  <dgm:adjLst/>
                </dgm:shape>
                <dgm:presOf axis="des" ptType="node"/>
                <dgm:ruleLst>
                  <dgm:rule type="primFontSz" val="11" fact="NaN" max="NaN"/>
                </dgm:ruleLst>
              </dgm:layoutNode>
              <dgm:layoutNode name="L1TextContainer" styleLbl="revTx">
                <dgm:varLst>
                  <dgm:chMax val="1"/>
                  <dgm:chPref val="1"/>
                  <dgm:bulletEnabled val="1"/>
                </dgm:varLst>
                <dgm:alg type="tx">
                  <dgm:param type="txAnchorVert" val="mid"/>
                  <dgm:param type="parTxLTRAlign" val="l"/>
                  <dgm:param type="parTxRTLAlign" val="l"/>
                </dgm:alg>
                <dgm:shape xmlns:r="http://schemas.openxmlformats.org/officeDocument/2006/relationships" type="rect" r:blip="">
                  <dgm:adjLst/>
                </dgm:shape>
                <dgm:presOf axis="self"/>
                <dgm:constrLst>
                  <dgm:constr type="lMarg"/>
                  <dgm:constr type="rMarg" refType="primFontSz" fact="0.5"/>
                  <dgm:constr type="tMarg"/>
                  <dgm:constr type="bMarg"/>
                </dgm:constrLst>
                <dgm:ruleLst>
                  <dgm:rule type="primFontSz" val="13" fact="NaN" max="NaN"/>
                </dgm:ruleLst>
              </dgm:layoutNode>
              <dgm:layoutNode name="ConnectLine" styleLbl="sibTrans1D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else>
      </dgm:choose>
    </dgm:layoutNode>
  </dgm:layoutNode>
  <dgm:extLst>
    <a:ext uri="{68A01E43-0DF5-4B5B-8FA6-DAF915123BFB}">
      <dgm1612:lstStyle xmlns:dgm1612="http://schemas.microsoft.com/office/drawing/2016/12/diagram">
        <a:lvl1pPr>
          <a:defRPr b="1"/>
        </a:lvl1pPr>
      </dgm1612:lstStyle>
    </a:ext>
  </dgm:extLst>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0.74931</cdr:x>
      <cdr:y>0.91667</cdr:y>
    </cdr:from>
    <cdr:to>
      <cdr:x>0.96875</cdr:x>
      <cdr:y>1</cdr:y>
    </cdr:to>
    <cdr:sp macro="" textlink="">
      <cdr:nvSpPr>
        <cdr:cNvPr id="2" name="TextBox 1"/>
        <cdr:cNvSpPr txBox="1"/>
      </cdr:nvSpPr>
      <cdr:spPr>
        <a:xfrm xmlns:a="http://schemas.openxmlformats.org/drawingml/2006/main">
          <a:off x="3425825" y="2514600"/>
          <a:ext cx="1003300" cy="2286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dirty="0">
              <a:latin typeface="Times New Roman" panose="02020603050405020304" pitchFamily="18" charset="0"/>
              <a:cs typeface="Times New Roman" panose="02020603050405020304" pitchFamily="18" charset="0"/>
            </a:rPr>
            <a:t>Source:</a:t>
          </a:r>
          <a:r>
            <a:rPr lang="en-US" sz="1800" baseline="0" dirty="0">
              <a:latin typeface="Times New Roman" panose="02020603050405020304" pitchFamily="18" charset="0"/>
              <a:cs typeface="Times New Roman" panose="02020603050405020304" pitchFamily="18" charset="0"/>
            </a:rPr>
            <a:t> WTS (WB)</a:t>
          </a:r>
          <a:endParaRPr lang="en-US" sz="1800" dirty="0">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0.00278</cdr:x>
      <cdr:y>0.92932</cdr:y>
    </cdr:from>
    <cdr:to>
      <cdr:x>0.22222</cdr:x>
      <cdr:y>0.99306</cdr:y>
    </cdr:to>
    <cdr:sp macro="" textlink="">
      <cdr:nvSpPr>
        <cdr:cNvPr id="3" name="TextBox 1"/>
        <cdr:cNvSpPr txBox="1"/>
      </cdr:nvSpPr>
      <cdr:spPr>
        <a:xfrm xmlns:a="http://schemas.openxmlformats.org/drawingml/2006/main">
          <a:off x="26852" y="4522319"/>
          <a:ext cx="2119573" cy="310199"/>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dirty="0">
              <a:latin typeface="Times New Roman" panose="02020603050405020304" pitchFamily="18" charset="0"/>
              <a:cs typeface="Times New Roman" panose="02020603050405020304" pitchFamily="18" charset="0"/>
            </a:rPr>
            <a:t>Staff Calculations</a:t>
          </a:r>
        </a:p>
      </cdr:txBody>
    </cdr:sp>
  </cdr:relSizeAnchor>
</c:userShapes>
</file>

<file path=ppt/drawings/drawing2.xml><?xml version="1.0" encoding="utf-8"?>
<c:userShapes xmlns:c="http://schemas.openxmlformats.org/drawingml/2006/chart">
  <cdr:relSizeAnchor xmlns:cdr="http://schemas.openxmlformats.org/drawingml/2006/chartDrawing">
    <cdr:from>
      <cdr:x>0</cdr:x>
      <cdr:y>0.9423</cdr:y>
    </cdr:from>
    <cdr:to>
      <cdr:x>0.16999</cdr:x>
      <cdr:y>1</cdr:y>
    </cdr:to>
    <cdr:sp macro="" textlink="">
      <cdr:nvSpPr>
        <cdr:cNvPr id="2" name="TextBox 1"/>
        <cdr:cNvSpPr txBox="1"/>
      </cdr:nvSpPr>
      <cdr:spPr>
        <a:xfrm xmlns:a="http://schemas.openxmlformats.org/drawingml/2006/main">
          <a:off x="0" y="4817328"/>
          <a:ext cx="1616927" cy="29500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baseline="0" dirty="0">
              <a:latin typeface="Times New Roman" panose="02020603050405020304" pitchFamily="18" charset="0"/>
              <a:cs typeface="Times New Roman" panose="02020603050405020304" pitchFamily="18" charset="0"/>
            </a:rPr>
            <a:t>*Staff Calculations </a:t>
          </a:r>
          <a:endParaRPr lang="en-US" sz="1400" dirty="0">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0.69834</cdr:x>
      <cdr:y>0.94011</cdr:y>
    </cdr:from>
    <cdr:to>
      <cdr:x>0.98028</cdr:x>
      <cdr:y>1</cdr:y>
    </cdr:to>
    <cdr:sp macro="" textlink="">
      <cdr:nvSpPr>
        <cdr:cNvPr id="3" name="TextBox 1"/>
        <cdr:cNvSpPr txBox="1"/>
      </cdr:nvSpPr>
      <cdr:spPr>
        <a:xfrm xmlns:a="http://schemas.openxmlformats.org/drawingml/2006/main">
          <a:off x="6642622" y="4806177"/>
          <a:ext cx="2681810" cy="30615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baseline="0" dirty="0">
              <a:latin typeface="Times New Roman" panose="02020603050405020304" pitchFamily="18" charset="0"/>
              <a:cs typeface="Times New Roman" panose="02020603050405020304" pitchFamily="18" charset="0"/>
            </a:rPr>
            <a:t>Source: Eurostat, ASEAN, WB and WTS  </a:t>
          </a:r>
          <a:endParaRPr lang="en-US" sz="1400" dirty="0">
            <a:latin typeface="Times New Roman" panose="02020603050405020304" pitchFamily="18" charset="0"/>
            <a:cs typeface="Times New Roman" panose="02020603050405020304" pitchFamily="18"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0.66875</cdr:x>
      <cdr:y>0.66667</cdr:y>
    </cdr:from>
    <cdr:to>
      <cdr:x>0.96319</cdr:x>
      <cdr:y>0.72685</cdr:y>
    </cdr:to>
    <cdr:sp macro="" textlink="">
      <cdr:nvSpPr>
        <cdr:cNvPr id="2" name="TextBox 1"/>
        <cdr:cNvSpPr txBox="1"/>
      </cdr:nvSpPr>
      <cdr:spPr>
        <a:xfrm xmlns:a="http://schemas.openxmlformats.org/drawingml/2006/main">
          <a:off x="3057525" y="1828800"/>
          <a:ext cx="1346200" cy="1651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0.76302</cdr:x>
      <cdr:y>0.71991</cdr:y>
    </cdr:from>
    <cdr:to>
      <cdr:x>0.94375</cdr:x>
      <cdr:y>0.84028</cdr:y>
    </cdr:to>
    <cdr:sp macro="" textlink="">
      <cdr:nvSpPr>
        <cdr:cNvPr id="3" name="TextBox 2"/>
        <cdr:cNvSpPr txBox="1"/>
      </cdr:nvSpPr>
      <cdr:spPr>
        <a:xfrm xmlns:a="http://schemas.openxmlformats.org/drawingml/2006/main">
          <a:off x="6534614" y="3371706"/>
          <a:ext cx="1547788" cy="56375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dirty="0">
              <a:latin typeface="Times New Roman" panose="02020603050405020304" pitchFamily="18" charset="0"/>
              <a:cs typeface="Times New Roman" panose="02020603050405020304" pitchFamily="18" charset="0"/>
            </a:rPr>
            <a:t>Source</a:t>
          </a:r>
          <a:r>
            <a:rPr lang="en-US" sz="1400" baseline="0" dirty="0">
              <a:latin typeface="Times New Roman" panose="02020603050405020304" pitchFamily="18" charset="0"/>
              <a:cs typeface="Times New Roman" panose="02020603050405020304" pitchFamily="18" charset="0"/>
            </a:rPr>
            <a:t>: SBP</a:t>
          </a:r>
        </a:p>
        <a:p xmlns:a="http://schemas.openxmlformats.org/drawingml/2006/main">
          <a:r>
            <a:rPr lang="en-US" sz="1400" baseline="0" dirty="0">
              <a:latin typeface="Times New Roman" panose="02020603050405020304" pitchFamily="18" charset="0"/>
              <a:cs typeface="Times New Roman" panose="02020603050405020304" pitchFamily="18" charset="0"/>
            </a:rPr>
            <a:t>*Data until May-24</a:t>
          </a:r>
          <a:endParaRPr lang="en-US" sz="1400" dirty="0">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0.40069</cdr:x>
      <cdr:y>0.43981</cdr:y>
    </cdr:from>
    <cdr:to>
      <cdr:x>0.40347</cdr:x>
      <cdr:y>0.84259</cdr:y>
    </cdr:to>
    <cdr:cxnSp macro="">
      <cdr:nvCxnSpPr>
        <cdr:cNvPr id="5" name="Straight Connector 4">
          <a:extLst xmlns:a="http://schemas.openxmlformats.org/drawingml/2006/main">
            <a:ext uri="{FF2B5EF4-FFF2-40B4-BE49-F238E27FC236}">
              <a16:creationId xmlns:a16="http://schemas.microsoft.com/office/drawing/2014/main" id="{47B70B1D-FD27-4534-BD10-A8BB63800FA2}"/>
            </a:ext>
          </a:extLst>
        </cdr:cNvPr>
        <cdr:cNvCxnSpPr/>
      </cdr:nvCxnSpPr>
      <cdr:spPr>
        <a:xfrm xmlns:a="http://schemas.openxmlformats.org/drawingml/2006/main" flipH="1">
          <a:off x="1831955" y="1206500"/>
          <a:ext cx="12710" cy="1104906"/>
        </a:xfrm>
        <a:prstGeom xmlns:a="http://schemas.openxmlformats.org/drawingml/2006/main" prst="line">
          <a:avLst/>
        </a:prstGeom>
        <a:ln xmlns:a="http://schemas.openxmlformats.org/drawingml/2006/main" w="38100">
          <a:solidFill>
            <a:srgbClr val="00B050"/>
          </a:solidFill>
          <a:prstDash val="sys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0.18611</cdr:x>
      <cdr:y>0.43981</cdr:y>
    </cdr:from>
    <cdr:to>
      <cdr:x>0.18889</cdr:x>
      <cdr:y>0.84259</cdr:y>
    </cdr:to>
    <cdr:cxnSp macro="">
      <cdr:nvCxnSpPr>
        <cdr:cNvPr id="7" name="Straight Connector 6">
          <a:extLst xmlns:a="http://schemas.openxmlformats.org/drawingml/2006/main">
            <a:ext uri="{FF2B5EF4-FFF2-40B4-BE49-F238E27FC236}">
              <a16:creationId xmlns:a16="http://schemas.microsoft.com/office/drawing/2014/main" id="{64097CDD-84BB-4B15-8765-CA424EA50DFB}"/>
            </a:ext>
          </a:extLst>
        </cdr:cNvPr>
        <cdr:cNvCxnSpPr/>
      </cdr:nvCxnSpPr>
      <cdr:spPr>
        <a:xfrm xmlns:a="http://schemas.openxmlformats.org/drawingml/2006/main" flipH="1">
          <a:off x="850900" y="1206500"/>
          <a:ext cx="12700" cy="1104900"/>
        </a:xfrm>
        <a:prstGeom xmlns:a="http://schemas.openxmlformats.org/drawingml/2006/main" prst="line">
          <a:avLst/>
        </a:prstGeom>
        <a:ln xmlns:a="http://schemas.openxmlformats.org/drawingml/2006/main" w="38100">
          <a:solidFill>
            <a:srgbClr val="FFC000"/>
          </a:solidFill>
          <a:prstDash val="sys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0.58056</cdr:x>
      <cdr:y>0.43519</cdr:y>
    </cdr:from>
    <cdr:to>
      <cdr:x>0.58333</cdr:x>
      <cdr:y>0.83796</cdr:y>
    </cdr:to>
    <cdr:cxnSp macro="">
      <cdr:nvCxnSpPr>
        <cdr:cNvPr id="8" name="Straight Connector 7">
          <a:extLst xmlns:a="http://schemas.openxmlformats.org/drawingml/2006/main">
            <a:ext uri="{FF2B5EF4-FFF2-40B4-BE49-F238E27FC236}">
              <a16:creationId xmlns:a16="http://schemas.microsoft.com/office/drawing/2014/main" id="{6A0C364B-22EE-4557-A840-F11EE857C13E}"/>
            </a:ext>
          </a:extLst>
        </cdr:cNvPr>
        <cdr:cNvCxnSpPr/>
      </cdr:nvCxnSpPr>
      <cdr:spPr>
        <a:xfrm xmlns:a="http://schemas.openxmlformats.org/drawingml/2006/main" flipH="1">
          <a:off x="2654300" y="1193800"/>
          <a:ext cx="12700" cy="1104900"/>
        </a:xfrm>
        <a:prstGeom xmlns:a="http://schemas.openxmlformats.org/drawingml/2006/main" prst="line">
          <a:avLst/>
        </a:prstGeom>
        <a:ln xmlns:a="http://schemas.openxmlformats.org/drawingml/2006/main" w="38100">
          <a:solidFill>
            <a:srgbClr val="00B050"/>
          </a:solidFill>
          <a:prstDash val="sys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0.675</cdr:x>
      <cdr:y>0.44213</cdr:y>
    </cdr:from>
    <cdr:to>
      <cdr:x>0.67778</cdr:x>
      <cdr:y>0.84491</cdr:y>
    </cdr:to>
    <cdr:cxnSp macro="">
      <cdr:nvCxnSpPr>
        <cdr:cNvPr id="9" name="Straight Connector 8">
          <a:extLst xmlns:a="http://schemas.openxmlformats.org/drawingml/2006/main">
            <a:ext uri="{FF2B5EF4-FFF2-40B4-BE49-F238E27FC236}">
              <a16:creationId xmlns:a16="http://schemas.microsoft.com/office/drawing/2014/main" id="{6C68F883-5AB1-48C6-B7B1-DF0A3BCFD45A}"/>
            </a:ext>
          </a:extLst>
        </cdr:cNvPr>
        <cdr:cNvCxnSpPr/>
      </cdr:nvCxnSpPr>
      <cdr:spPr>
        <a:xfrm xmlns:a="http://schemas.openxmlformats.org/drawingml/2006/main" flipH="1">
          <a:off x="3086100" y="1212850"/>
          <a:ext cx="12700" cy="1104900"/>
        </a:xfrm>
        <a:prstGeom xmlns:a="http://schemas.openxmlformats.org/drawingml/2006/main" prst="line">
          <a:avLst/>
        </a:prstGeom>
        <a:ln xmlns:a="http://schemas.openxmlformats.org/drawingml/2006/main" w="38100">
          <a:solidFill>
            <a:srgbClr val="00B050"/>
          </a:solidFill>
          <a:prstDash val="sys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0.14175</cdr:x>
      <cdr:y>0.3459</cdr:y>
    </cdr:from>
    <cdr:to>
      <cdr:x>0.2487</cdr:x>
      <cdr:y>0.46627</cdr:y>
    </cdr:to>
    <cdr:sp macro="" textlink="">
      <cdr:nvSpPr>
        <cdr:cNvPr id="10" name="TextBox 1"/>
        <cdr:cNvSpPr txBox="1"/>
      </cdr:nvSpPr>
      <cdr:spPr>
        <a:xfrm xmlns:a="http://schemas.openxmlformats.org/drawingml/2006/main">
          <a:off x="1214006" y="1620046"/>
          <a:ext cx="915877" cy="563754"/>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050" dirty="0">
              <a:latin typeface="Times New Roman" panose="02020603050405020304" pitchFamily="18" charset="0"/>
              <a:cs typeface="Times New Roman" panose="02020603050405020304" pitchFamily="18" charset="0"/>
            </a:rPr>
            <a:t>SBP and</a:t>
          </a:r>
          <a:r>
            <a:rPr lang="en-US" sz="1050" baseline="0" dirty="0">
              <a:latin typeface="Times New Roman" panose="02020603050405020304" pitchFamily="18" charset="0"/>
              <a:cs typeface="Times New Roman" panose="02020603050405020304" pitchFamily="18" charset="0"/>
            </a:rPr>
            <a:t> PBOC </a:t>
          </a:r>
        </a:p>
        <a:p xmlns:a="http://schemas.openxmlformats.org/drawingml/2006/main">
          <a:r>
            <a:rPr lang="en-US" sz="1050" baseline="0" dirty="0">
              <a:latin typeface="Times New Roman" panose="02020603050405020304" pitchFamily="18" charset="0"/>
              <a:cs typeface="Times New Roman" panose="02020603050405020304" pitchFamily="18" charset="0"/>
            </a:rPr>
            <a:t>sign CSA</a:t>
          </a:r>
          <a:endParaRPr lang="en-US" sz="1050" dirty="0">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0.48472</cdr:x>
      <cdr:y>0.28472</cdr:y>
    </cdr:from>
    <cdr:to>
      <cdr:x>0.59635</cdr:x>
      <cdr:y>0.40509</cdr:y>
    </cdr:to>
    <cdr:sp macro="" textlink="">
      <cdr:nvSpPr>
        <cdr:cNvPr id="11" name="TextBox 1"/>
        <cdr:cNvSpPr txBox="1"/>
      </cdr:nvSpPr>
      <cdr:spPr>
        <a:xfrm xmlns:a="http://schemas.openxmlformats.org/drawingml/2006/main">
          <a:off x="4151209" y="1333489"/>
          <a:ext cx="956050" cy="563754"/>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200" baseline="0" dirty="0" err="1">
              <a:latin typeface="Times New Roman" panose="02020603050405020304" pitchFamily="18" charset="0"/>
              <a:cs typeface="Times New Roman" panose="02020603050405020304" pitchFamily="18" charset="0"/>
            </a:rPr>
            <a:t>BoC</a:t>
          </a:r>
          <a:r>
            <a:rPr lang="en-US" sz="1200" baseline="0" dirty="0">
              <a:latin typeface="Times New Roman" panose="02020603050405020304" pitchFamily="18" charset="0"/>
              <a:cs typeface="Times New Roman" panose="02020603050405020304" pitchFamily="18" charset="0"/>
            </a:rPr>
            <a:t> allowed </a:t>
          </a:r>
        </a:p>
        <a:p xmlns:a="http://schemas.openxmlformats.org/drawingml/2006/main">
          <a:r>
            <a:rPr lang="en-US" sz="1200" baseline="0" dirty="0">
              <a:latin typeface="Times New Roman" panose="02020603050405020304" pitchFamily="18" charset="0"/>
              <a:cs typeface="Times New Roman" panose="02020603050405020304" pitchFamily="18" charset="0"/>
            </a:rPr>
            <a:t>CNY  settlement</a:t>
          </a:r>
          <a:endParaRPr lang="en-US" sz="1200" dirty="0">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0.61806</cdr:x>
      <cdr:y>0.33796</cdr:y>
    </cdr:from>
    <cdr:to>
      <cdr:x>0.79097</cdr:x>
      <cdr:y>0.45833</cdr:y>
    </cdr:to>
    <cdr:sp macro="" textlink="">
      <cdr:nvSpPr>
        <cdr:cNvPr id="12" name="TextBox 1"/>
        <cdr:cNvSpPr txBox="1"/>
      </cdr:nvSpPr>
      <cdr:spPr>
        <a:xfrm xmlns:a="http://schemas.openxmlformats.org/drawingml/2006/main">
          <a:off x="2825750" y="927100"/>
          <a:ext cx="790575" cy="3302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dirty="0">
              <a:latin typeface="Times New Roman" panose="02020603050405020304" pitchFamily="18" charset="0"/>
              <a:cs typeface="Times New Roman" panose="02020603050405020304" pitchFamily="18" charset="0"/>
            </a:rPr>
            <a:t>SCB</a:t>
          </a:r>
          <a:r>
            <a:rPr lang="en-US" sz="1400" baseline="0" dirty="0">
              <a:latin typeface="Times New Roman" panose="02020603050405020304" pitchFamily="18" charset="0"/>
              <a:cs typeface="Times New Roman" panose="02020603050405020304" pitchFamily="18" charset="0"/>
            </a:rPr>
            <a:t> allowed</a:t>
          </a:r>
        </a:p>
        <a:p xmlns:a="http://schemas.openxmlformats.org/drawingml/2006/main">
          <a:r>
            <a:rPr lang="en-US" sz="1400" baseline="0" dirty="0">
              <a:latin typeface="Times New Roman" panose="02020603050405020304" pitchFamily="18" charset="0"/>
              <a:cs typeface="Times New Roman" panose="02020603050405020304" pitchFamily="18" charset="0"/>
            </a:rPr>
            <a:t>CNY Settlement</a:t>
          </a:r>
          <a:endParaRPr lang="en-US" sz="1400" dirty="0">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0.32708</cdr:x>
      <cdr:y>0.32916</cdr:y>
    </cdr:from>
    <cdr:to>
      <cdr:x>0.46484</cdr:x>
      <cdr:y>0.44953</cdr:y>
    </cdr:to>
    <cdr:sp macro="" textlink="">
      <cdr:nvSpPr>
        <cdr:cNvPr id="13" name="TextBox 1"/>
        <cdr:cNvSpPr txBox="1"/>
      </cdr:nvSpPr>
      <cdr:spPr>
        <a:xfrm xmlns:a="http://schemas.openxmlformats.org/drawingml/2006/main">
          <a:off x="2801156" y="1541642"/>
          <a:ext cx="1179829" cy="563754"/>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200" baseline="0" dirty="0">
              <a:latin typeface="Times New Roman" panose="02020603050405020304" pitchFamily="18" charset="0"/>
              <a:cs typeface="Times New Roman" panose="02020603050405020304" pitchFamily="18" charset="0"/>
            </a:rPr>
            <a:t>ICBC allowed </a:t>
          </a:r>
        </a:p>
        <a:p xmlns:a="http://schemas.openxmlformats.org/drawingml/2006/main">
          <a:r>
            <a:rPr lang="en-US" sz="1200" baseline="0" dirty="0">
              <a:latin typeface="Times New Roman" panose="02020603050405020304" pitchFamily="18" charset="0"/>
              <a:cs typeface="Times New Roman" panose="02020603050405020304" pitchFamily="18" charset="0"/>
            </a:rPr>
            <a:t>CNY settlement</a:t>
          </a:r>
          <a:endParaRPr lang="en-US" sz="1200" dirty="0">
            <a:latin typeface="Times New Roman" panose="02020603050405020304" pitchFamily="18" charset="0"/>
            <a:cs typeface="Times New Roman" panose="02020603050405020304" pitchFamily="18"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0.60435</cdr:x>
      <cdr:y>0.39123</cdr:y>
    </cdr:from>
    <cdr:to>
      <cdr:x>0.93629</cdr:x>
      <cdr:y>0.57642</cdr:y>
    </cdr:to>
    <cdr:sp macro="" textlink="">
      <cdr:nvSpPr>
        <cdr:cNvPr id="2" name="TextBox 1"/>
        <cdr:cNvSpPr txBox="1"/>
      </cdr:nvSpPr>
      <cdr:spPr>
        <a:xfrm xmlns:a="http://schemas.openxmlformats.org/drawingml/2006/main">
          <a:off x="5472290" y="1967592"/>
          <a:ext cx="3005647" cy="93135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000" dirty="0">
              <a:latin typeface="Times New Roman" panose="02020603050405020304" pitchFamily="18" charset="0"/>
              <a:cs typeface="Times New Roman" panose="02020603050405020304" pitchFamily="18" charset="0"/>
            </a:rPr>
            <a:t>Change</a:t>
          </a:r>
          <a:r>
            <a:rPr lang="en-US" sz="2000" baseline="0" dirty="0">
              <a:latin typeface="Times New Roman" panose="02020603050405020304" pitchFamily="18" charset="0"/>
              <a:cs typeface="Times New Roman" panose="02020603050405020304" pitchFamily="18" charset="0"/>
            </a:rPr>
            <a:t> of Regime in Kabul</a:t>
          </a:r>
          <a:endParaRPr lang="en-US" sz="2000" dirty="0">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0.80139</cdr:x>
      <cdr:y>0.77066</cdr:y>
    </cdr:from>
    <cdr:to>
      <cdr:x>1</cdr:x>
      <cdr:y>0.89104</cdr:y>
    </cdr:to>
    <cdr:sp macro="" textlink="">
      <cdr:nvSpPr>
        <cdr:cNvPr id="3" name="TextBox 1"/>
        <cdr:cNvSpPr txBox="1"/>
      </cdr:nvSpPr>
      <cdr:spPr>
        <a:xfrm xmlns:a="http://schemas.openxmlformats.org/drawingml/2006/main">
          <a:off x="7256418" y="3875789"/>
          <a:ext cx="1798372" cy="605415"/>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200" dirty="0">
              <a:latin typeface="Times New Roman" panose="02020603050405020304" pitchFamily="18" charset="0"/>
              <a:cs typeface="Times New Roman" panose="02020603050405020304" pitchFamily="18" charset="0"/>
            </a:rPr>
            <a:t>Source</a:t>
          </a:r>
          <a:r>
            <a:rPr lang="en-US" sz="1200" baseline="0" dirty="0">
              <a:latin typeface="Times New Roman" panose="02020603050405020304" pitchFamily="18" charset="0"/>
              <a:cs typeface="Times New Roman" panose="02020603050405020304" pitchFamily="18" charset="0"/>
            </a:rPr>
            <a:t>: SBP</a:t>
          </a:r>
        </a:p>
        <a:p xmlns:a="http://schemas.openxmlformats.org/drawingml/2006/main">
          <a:r>
            <a:rPr lang="en-US" sz="1200" baseline="0" dirty="0">
              <a:latin typeface="Times New Roman" panose="02020603050405020304" pitchFamily="18" charset="0"/>
              <a:cs typeface="Times New Roman" panose="02020603050405020304" pitchFamily="18" charset="0"/>
            </a:rPr>
            <a:t>*Data until May-24</a:t>
          </a:r>
          <a:endParaRPr lang="en-US" sz="1200" dirty="0">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0.76549</cdr:x>
      <cdr:y>0.53353</cdr:y>
    </cdr:from>
    <cdr:to>
      <cdr:x>0.76827</cdr:x>
      <cdr:y>0.93631</cdr:y>
    </cdr:to>
    <cdr:cxnSp macro="">
      <cdr:nvCxnSpPr>
        <cdr:cNvPr id="4" name="Straight Connector 3">
          <a:extLst xmlns:a="http://schemas.openxmlformats.org/drawingml/2006/main">
            <a:ext uri="{FF2B5EF4-FFF2-40B4-BE49-F238E27FC236}">
              <a16:creationId xmlns:a16="http://schemas.microsoft.com/office/drawing/2014/main" id="{432AFBE4-8417-4D35-93AB-EE65776A177A}"/>
            </a:ext>
          </a:extLst>
        </cdr:cNvPr>
        <cdr:cNvCxnSpPr/>
      </cdr:nvCxnSpPr>
      <cdr:spPr>
        <a:xfrm xmlns:a="http://schemas.openxmlformats.org/drawingml/2006/main" flipH="1">
          <a:off x="6931330" y="2683211"/>
          <a:ext cx="25172" cy="2025661"/>
        </a:xfrm>
        <a:prstGeom xmlns:a="http://schemas.openxmlformats.org/drawingml/2006/main" prst="line">
          <a:avLst/>
        </a:prstGeom>
        <a:ln xmlns:a="http://schemas.openxmlformats.org/drawingml/2006/main" w="38100">
          <a:solidFill>
            <a:srgbClr val="00B050"/>
          </a:solidFill>
          <a:prstDash val="sys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604" cy="46534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159" y="0"/>
            <a:ext cx="3038604" cy="465341"/>
          </a:xfrm>
          <a:prstGeom prst="rect">
            <a:avLst/>
          </a:prstGeom>
        </p:spPr>
        <p:txBody>
          <a:bodyPr vert="horz" lIns="91440" tIns="45720" rIns="91440" bIns="45720" rtlCol="0"/>
          <a:lstStyle>
            <a:lvl1pPr algn="r">
              <a:defRPr sz="1200"/>
            </a:lvl1pPr>
          </a:lstStyle>
          <a:p>
            <a:fld id="{616768CC-9A56-4EA4-9C7C-A5E97B4405C0}" type="datetimeFigureOut">
              <a:rPr lang="en-US" smtClean="0"/>
              <a:t>8/19/2024</a:t>
            </a:fld>
            <a:endParaRPr lang="en-US" dirty="0"/>
          </a:p>
        </p:txBody>
      </p:sp>
      <p:sp>
        <p:nvSpPr>
          <p:cNvPr id="4" name="Footer Placeholder 3"/>
          <p:cNvSpPr>
            <a:spLocks noGrp="1"/>
          </p:cNvSpPr>
          <p:nvPr>
            <p:ph type="ftr" sz="quarter" idx="2"/>
          </p:nvPr>
        </p:nvSpPr>
        <p:spPr>
          <a:xfrm>
            <a:off x="0" y="8831059"/>
            <a:ext cx="3038604" cy="465341"/>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159" y="8831059"/>
            <a:ext cx="3038604" cy="465341"/>
          </a:xfrm>
          <a:prstGeom prst="rect">
            <a:avLst/>
          </a:prstGeom>
        </p:spPr>
        <p:txBody>
          <a:bodyPr vert="horz" lIns="91440" tIns="45720" rIns="91440" bIns="45720" rtlCol="0" anchor="b"/>
          <a:lstStyle>
            <a:lvl1pPr algn="r">
              <a:defRPr sz="1200"/>
            </a:lvl1pPr>
          </a:lstStyle>
          <a:p>
            <a:fld id="{1F5B04FF-6127-453E-9ABE-2100D768EB99}" type="slidenum">
              <a:rPr lang="en-US" smtClean="0"/>
              <a:t>‹#›</a:t>
            </a:fld>
            <a:endParaRPr lang="en-US" dirty="0"/>
          </a:p>
        </p:txBody>
      </p:sp>
    </p:spTree>
    <p:extLst>
      <p:ext uri="{BB962C8B-B14F-4D97-AF65-F5344CB8AC3E}">
        <p14:creationId xmlns:p14="http://schemas.microsoft.com/office/powerpoint/2010/main" val="5780264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5"/>
          </a:xfrm>
          <a:prstGeom prst="rect">
            <a:avLst/>
          </a:prstGeom>
        </p:spPr>
        <p:txBody>
          <a:bodyPr vert="horz" lIns="91440" tIns="45720" rIns="91440" bIns="45720" rtlCol="0"/>
          <a:lstStyle>
            <a:lvl1pPr algn="r">
              <a:defRPr sz="1200"/>
            </a:lvl1pPr>
          </a:lstStyle>
          <a:p>
            <a:fld id="{819BEB27-3D93-465A-8EC4-A33FACED842B}" type="datetimeFigureOut">
              <a:rPr lang="en-US" smtClean="0"/>
              <a:t>8/19/2024</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041" y="4473892"/>
            <a:ext cx="5608320" cy="366045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8"/>
            <a:ext cx="3037840" cy="466434"/>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8"/>
            <a:ext cx="3037840" cy="466434"/>
          </a:xfrm>
          <a:prstGeom prst="rect">
            <a:avLst/>
          </a:prstGeom>
        </p:spPr>
        <p:txBody>
          <a:bodyPr vert="horz" lIns="91440" tIns="45720" rIns="91440" bIns="45720" rtlCol="0" anchor="b"/>
          <a:lstStyle>
            <a:lvl1pPr algn="r">
              <a:defRPr sz="1200"/>
            </a:lvl1pPr>
          </a:lstStyle>
          <a:p>
            <a:fld id="{24914397-EFFB-49D9-8B0C-808011185E21}" type="slidenum">
              <a:rPr lang="en-US" smtClean="0"/>
              <a:t>‹#›</a:t>
            </a:fld>
            <a:endParaRPr lang="en-US" dirty="0"/>
          </a:p>
        </p:txBody>
      </p:sp>
    </p:spTree>
    <p:extLst>
      <p:ext uri="{BB962C8B-B14F-4D97-AF65-F5344CB8AC3E}">
        <p14:creationId xmlns:p14="http://schemas.microsoft.com/office/powerpoint/2010/main" val="15699682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p:txBody>
          <a:bodyPr/>
          <a:lstStyle/>
          <a:p>
            <a:pPr marL="0" marR="0" lvl="0" indent="0" algn="r" defTabSz="928787" rtl="0" eaLnBrk="1" fontAlgn="base" latinLnBrk="0" hangingPunct="1">
              <a:lnSpc>
                <a:spcPct val="100000"/>
              </a:lnSpc>
              <a:spcBef>
                <a:spcPct val="0"/>
              </a:spcBef>
              <a:spcAft>
                <a:spcPct val="0"/>
              </a:spcAft>
              <a:buClrTx/>
              <a:buSzTx/>
              <a:buFontTx/>
              <a:buNone/>
              <a:tabLst/>
              <a:defRPr/>
            </a:pPr>
            <a:fld id="{1054BF85-4A97-441F-B4BC-0C77BFEAB97E}"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28787" rtl="0" eaLnBrk="1" fontAlgn="base" latinLnBrk="0" hangingPunct="1">
                <a:lnSpc>
                  <a:spcPct val="100000"/>
                </a:lnSpc>
                <a:spcBef>
                  <a:spcPct val="0"/>
                </a:spcBef>
                <a:spcAft>
                  <a:spcPct val="0"/>
                </a:spcAft>
                <a:buClrTx/>
                <a:buSzTx/>
                <a:buFontTx/>
                <a:buNone/>
                <a:tabLst/>
                <a:defRPr/>
              </a:pPr>
              <a:t>1</a:t>
            </a:fld>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4579" name="Rectangle 2"/>
          <p:cNvSpPr>
            <a:spLocks noGrp="1" noRot="1" noChangeAspect="1" noChangeArrowheads="1" noTextEdit="1"/>
          </p:cNvSpPr>
          <p:nvPr>
            <p:ph type="sldImg"/>
          </p:nvPr>
        </p:nvSpPr>
        <p:spPr>
          <a:xfrm>
            <a:off x="447675" y="715963"/>
            <a:ext cx="6276975" cy="3530600"/>
          </a:xfrm>
          <a:ln w="12700" cap="flat"/>
        </p:spPr>
      </p:sp>
      <p:sp>
        <p:nvSpPr>
          <p:cNvPr id="24580" name="Rectangle 3"/>
          <p:cNvSpPr>
            <a:spLocks noGrp="1" noChangeArrowheads="1"/>
          </p:cNvSpPr>
          <p:nvPr>
            <p:ph type="body" idx="1"/>
          </p:nvPr>
        </p:nvSpPr>
        <p:spPr>
          <a:xfrm>
            <a:off x="955838" y="4488419"/>
            <a:ext cx="5252930" cy="4252780"/>
          </a:xfrm>
          <a:solidFill>
            <a:srgbClr val="FFFFFF"/>
          </a:solidFill>
          <a:ln w="12700" cap="flat">
            <a:solidFill>
              <a:srgbClr val="000000"/>
            </a:solidFill>
          </a:ln>
        </p:spPr>
        <p:txBody>
          <a:bodyPr lIns="92075" tIns="44450" rIns="92075" bIns="44450"/>
          <a:lstStyle/>
          <a:p>
            <a:pPr eaLnBrk="1" hangingPunct="1">
              <a:spcBef>
                <a:spcPct val="0"/>
              </a:spcBef>
            </a:pPr>
            <a:endParaRPr lang="en-US" sz="2400" dirty="0">
              <a:latin typeface="Times New Roman" pitchFamily="18" charset="0"/>
            </a:endParaRPr>
          </a:p>
        </p:txBody>
      </p:sp>
    </p:spTree>
    <p:extLst>
      <p:ext uri="{BB962C8B-B14F-4D97-AF65-F5344CB8AC3E}">
        <p14:creationId xmlns:p14="http://schemas.microsoft.com/office/powerpoint/2010/main" val="2489190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914397-EFFB-49D9-8B0C-808011185E21}" type="slidenum">
              <a:rPr lang="en-US" smtClean="0"/>
              <a:t>4</a:t>
            </a:fld>
            <a:endParaRPr lang="en-US" dirty="0"/>
          </a:p>
        </p:txBody>
      </p:sp>
    </p:spTree>
    <p:extLst>
      <p:ext uri="{BB962C8B-B14F-4D97-AF65-F5344CB8AC3E}">
        <p14:creationId xmlns:p14="http://schemas.microsoft.com/office/powerpoint/2010/main" val="2979343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914397-EFFB-49D9-8B0C-808011185E21}" type="slidenum">
              <a:rPr lang="en-US" smtClean="0"/>
              <a:t>11</a:t>
            </a:fld>
            <a:endParaRPr lang="en-US" dirty="0"/>
          </a:p>
        </p:txBody>
      </p:sp>
    </p:spTree>
    <p:extLst>
      <p:ext uri="{BB962C8B-B14F-4D97-AF65-F5344CB8AC3E}">
        <p14:creationId xmlns:p14="http://schemas.microsoft.com/office/powerpoint/2010/main" val="41076927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914397-EFFB-49D9-8B0C-808011185E21}" type="slidenum">
              <a:rPr lang="en-US" smtClean="0"/>
              <a:t>12</a:t>
            </a:fld>
            <a:endParaRPr lang="en-US" dirty="0"/>
          </a:p>
        </p:txBody>
      </p:sp>
    </p:spTree>
    <p:extLst>
      <p:ext uri="{BB962C8B-B14F-4D97-AF65-F5344CB8AC3E}">
        <p14:creationId xmlns:p14="http://schemas.microsoft.com/office/powerpoint/2010/main" val="3353555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tabLst>
                <a:tab pos="474254" algn="l"/>
              </a:tabLst>
            </a:pPr>
            <a:endParaRPr lang="en-US" sz="11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24914397-EFFB-49D9-8B0C-808011185E21}" type="slidenum">
              <a:rPr lang="en-US" smtClean="0"/>
              <a:t>18</a:t>
            </a:fld>
            <a:endParaRPr lang="en-US" dirty="0"/>
          </a:p>
        </p:txBody>
      </p:sp>
    </p:spTree>
    <p:extLst>
      <p:ext uri="{BB962C8B-B14F-4D97-AF65-F5344CB8AC3E}">
        <p14:creationId xmlns:p14="http://schemas.microsoft.com/office/powerpoint/2010/main" val="2171069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8C1D813-8CD9-435D-B840-279E048AF441}" type="slidenum">
              <a:rPr lang="en-US" smtClean="0"/>
              <a:pPr>
                <a:defRPr/>
              </a:pPr>
              <a:t>19</a:t>
            </a:fld>
            <a:endParaRPr lang="en-US" dirty="0"/>
          </a:p>
        </p:txBody>
      </p:sp>
    </p:spTree>
    <p:extLst>
      <p:ext uri="{BB962C8B-B14F-4D97-AF65-F5344CB8AC3E}">
        <p14:creationId xmlns:p14="http://schemas.microsoft.com/office/powerpoint/2010/main" val="1413707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30110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325563"/>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1825625"/>
            <a:ext cx="10515600" cy="43513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38200" y="6356352"/>
            <a:ext cx="2743200" cy="365125"/>
          </a:xfrm>
          <a:prstGeom prst="rect">
            <a:avLst/>
          </a:prstGeom>
        </p:spPr>
        <p:txBody>
          <a:bodyPr/>
          <a:lstStyle/>
          <a:p>
            <a:endParaRPr lang="en-US" dirty="0"/>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995A3544-648B-45E2-A137-C5F81AA790B9}" type="slidenum">
              <a:rPr lang="en-US" smtClean="0"/>
              <a:t>‹#›</a:t>
            </a:fld>
            <a:endParaRPr lang="en-US" dirty="0"/>
          </a:p>
        </p:txBody>
      </p:sp>
    </p:spTree>
    <p:extLst>
      <p:ext uri="{BB962C8B-B14F-4D97-AF65-F5344CB8AC3E}">
        <p14:creationId xmlns:p14="http://schemas.microsoft.com/office/powerpoint/2010/main" val="798997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838201" y="365125"/>
            <a:ext cx="7734300" cy="58118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309673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95A3544-648B-45E2-A137-C5F81AA790B9}" type="slidenum">
              <a:rPr lang="en-US" smtClean="0"/>
              <a:t>‹#›</a:t>
            </a:fld>
            <a:endParaRPr lang="en-US" dirty="0"/>
          </a:p>
        </p:txBody>
      </p:sp>
    </p:spTree>
    <p:extLst>
      <p:ext uri="{BB962C8B-B14F-4D97-AF65-F5344CB8AC3E}">
        <p14:creationId xmlns:p14="http://schemas.microsoft.com/office/powerpoint/2010/main" val="10671683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011C50E-7B7D-4C62-9A78-978DE06668C2}" type="datetimeFigureOut">
              <a:rPr lang="en-US" smtClean="0"/>
              <a:t>8/19/2024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E59676-99D4-4CE0-BB86-18C5234E9094}" type="slidenum">
              <a:rPr lang="en-US" smtClean="0"/>
              <a:t>‹#›</a:t>
            </a:fld>
            <a:endParaRPr lang="en-US"/>
          </a:p>
        </p:txBody>
      </p:sp>
    </p:spTree>
    <p:extLst>
      <p:ext uri="{BB962C8B-B14F-4D97-AF65-F5344CB8AC3E}">
        <p14:creationId xmlns:p14="http://schemas.microsoft.com/office/powerpoint/2010/main" val="21999765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5"/>
          <p:cNvSpPr>
            <a:spLocks noGrp="1" noChangeArrowheads="1"/>
          </p:cNvSpPr>
          <p:nvPr>
            <p:ph type="dt" sz="half" idx="10"/>
          </p:nvPr>
        </p:nvSpPr>
        <p:spPr>
          <a:ln/>
        </p:spPr>
        <p:txBody>
          <a:bodyPr/>
          <a:lstStyle>
            <a:lvl1pPr>
              <a:defRPr/>
            </a:lvl1pPr>
          </a:lstStyle>
          <a:p>
            <a:pPr>
              <a:defRPr/>
            </a:pPr>
            <a:endParaRPr lang="en-US"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vl1pPr>
          </a:lstStyle>
          <a:p>
            <a:pPr>
              <a:defRPr/>
            </a:pPr>
            <a:fld id="{2FDF7ABA-3125-4EBC-A9B7-E2F9E19FCB60}" type="slidenum">
              <a:rPr lang="en-US"/>
              <a:pPr>
                <a:defRPr/>
              </a:pPr>
              <a:t>‹#›</a:t>
            </a:fld>
            <a:endParaRPr lang="en-US" dirty="0"/>
          </a:p>
        </p:txBody>
      </p:sp>
    </p:spTree>
    <p:extLst>
      <p:ext uri="{BB962C8B-B14F-4D97-AF65-F5344CB8AC3E}">
        <p14:creationId xmlns:p14="http://schemas.microsoft.com/office/powerpoint/2010/main" val="67785139"/>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p:bg>
      <p:bgRef idx="1001">
        <a:schemeClr val="bg1"/>
      </p:bgRef>
    </p:bg>
    <p:spTree>
      <p:nvGrpSpPr>
        <p:cNvPr id="1" name=""/>
        <p:cNvGrpSpPr/>
        <p:nvPr/>
      </p:nvGrpSpPr>
      <p:grpSpPr>
        <a:xfrm>
          <a:off x="0" y="0"/>
          <a:ext cx="0" cy="0"/>
          <a:chOff x="0" y="0"/>
          <a:chExt cx="0" cy="0"/>
        </a:xfrm>
      </p:grpSpPr>
      <p:sp>
        <p:nvSpPr>
          <p:cNvPr id="4" name="Rectangle 5"/>
          <p:cNvSpPr>
            <a:spLocks noGrp="1" noChangeArrowheads="1"/>
          </p:cNvSpPr>
          <p:nvPr>
            <p:ph type="dt" sz="half" idx="10"/>
          </p:nvPr>
        </p:nvSpPr>
        <p:spPr>
          <a:ln/>
        </p:spPr>
        <p:txBody>
          <a:bodyPr/>
          <a:lstStyle>
            <a:lvl1pPr>
              <a:defRPr/>
            </a:lvl1pPr>
          </a:lstStyle>
          <a:p>
            <a:pPr>
              <a:defRPr/>
            </a:pPr>
            <a:endParaRPr lang="en-US"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vl1pPr>
          </a:lstStyle>
          <a:p>
            <a:pPr>
              <a:defRPr/>
            </a:pPr>
            <a:fld id="{6D6E1542-8B8B-45C4-BFB0-3C2FB8A083D4}" type="slidenum">
              <a:rPr lang="en-US"/>
              <a:pPr>
                <a:defRPr/>
              </a:pPr>
              <a:t>‹#›</a:t>
            </a:fld>
            <a:endParaRPr lang="en-US" dirty="0"/>
          </a:p>
        </p:txBody>
      </p:sp>
    </p:spTree>
    <p:extLst>
      <p:ext uri="{BB962C8B-B14F-4D97-AF65-F5344CB8AC3E}">
        <p14:creationId xmlns:p14="http://schemas.microsoft.com/office/powerpoint/2010/main" val="4268716110"/>
      </p:ext>
    </p:extLst>
  </p:cSld>
  <p:clrMapOvr>
    <a:overrideClrMapping bg1="lt1" tx1="dk1" bg2="lt2" tx2="dk2" accent1="accent1" accent2="accent2" accent3="accent3" accent4="accent4" accent5="accent5" accent6="accent6" hlink="hlink" folHlink="folHlink"/>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Rectangle 5"/>
          <p:cNvSpPr>
            <a:spLocks noGrp="1" noChangeArrowheads="1"/>
          </p:cNvSpPr>
          <p:nvPr>
            <p:ph type="dt" sz="half" idx="10"/>
          </p:nvPr>
        </p:nvSpPr>
        <p:spPr>
          <a:ln/>
        </p:spPr>
        <p:txBody>
          <a:bodyPr/>
          <a:lstStyle>
            <a:lvl1pPr>
              <a:defRPr/>
            </a:lvl1pPr>
          </a:lstStyle>
          <a:p>
            <a:pPr>
              <a:defRPr/>
            </a:pPr>
            <a:endParaRPr lang="en-US"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vl1pPr>
          </a:lstStyle>
          <a:p>
            <a:pPr>
              <a:defRPr/>
            </a:pPr>
            <a:fld id="{68C4620A-8301-4B30-AB72-6E4355CB3C71}" type="slidenum">
              <a:rPr lang="en-US"/>
              <a:pPr>
                <a:defRPr/>
              </a:pPr>
              <a:t>‹#›</a:t>
            </a:fld>
            <a:endParaRPr lang="en-US" dirty="0"/>
          </a:p>
        </p:txBody>
      </p:sp>
    </p:spTree>
    <p:extLst>
      <p:ext uri="{BB962C8B-B14F-4D97-AF65-F5344CB8AC3E}">
        <p14:creationId xmlns:p14="http://schemas.microsoft.com/office/powerpoint/2010/main" val="2421385081"/>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5"/>
          <p:cNvSpPr>
            <a:spLocks noGrp="1" noChangeArrowheads="1"/>
          </p:cNvSpPr>
          <p:nvPr>
            <p:ph type="dt" sz="half" idx="10"/>
          </p:nvPr>
        </p:nvSpPr>
        <p:spPr>
          <a:ln/>
        </p:spPr>
        <p:txBody>
          <a:bodyPr/>
          <a:lstStyle>
            <a:lvl1pPr>
              <a:defRPr/>
            </a:lvl1pPr>
          </a:lstStyle>
          <a:p>
            <a:pPr>
              <a:defRPr/>
            </a:pPr>
            <a:endParaRPr lang="en-US" dirty="0"/>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7"/>
          <p:cNvSpPr>
            <a:spLocks noGrp="1" noChangeArrowheads="1"/>
          </p:cNvSpPr>
          <p:nvPr>
            <p:ph type="sldNum" sz="quarter" idx="12"/>
          </p:nvPr>
        </p:nvSpPr>
        <p:spPr>
          <a:ln/>
        </p:spPr>
        <p:txBody>
          <a:bodyPr/>
          <a:lstStyle>
            <a:lvl1pPr>
              <a:defRPr/>
            </a:lvl1pPr>
          </a:lstStyle>
          <a:p>
            <a:pPr>
              <a:defRPr/>
            </a:pPr>
            <a:fld id="{8CCF3698-A056-4AC8-A4D6-21AA6E649122}" type="slidenum">
              <a:rPr lang="en-US"/>
              <a:pPr>
                <a:defRPr/>
              </a:pPr>
              <a:t>‹#›</a:t>
            </a:fld>
            <a:endParaRPr lang="en-US" dirty="0"/>
          </a:p>
        </p:txBody>
      </p:sp>
    </p:spTree>
    <p:extLst>
      <p:ext uri="{BB962C8B-B14F-4D97-AF65-F5344CB8AC3E}">
        <p14:creationId xmlns:p14="http://schemas.microsoft.com/office/powerpoint/2010/main" val="3884834264"/>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863640"/>
            <a:ext cx="10972800" cy="553998"/>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805543"/>
            <a:ext cx="5386917" cy="36933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81"/>
            <a:ext cx="5386917" cy="166199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805543"/>
            <a:ext cx="5389033" cy="36933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2" y="2174881"/>
            <a:ext cx="5389033" cy="166199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p>
        </p:txBody>
      </p:sp>
      <p:sp>
        <p:nvSpPr>
          <p:cNvPr id="8"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7"/>
          <p:cNvSpPr>
            <a:spLocks noGrp="1" noChangeArrowheads="1"/>
          </p:cNvSpPr>
          <p:nvPr>
            <p:ph type="sldNum" sz="quarter" idx="12"/>
          </p:nvPr>
        </p:nvSpPr>
        <p:spPr>
          <a:ln/>
        </p:spPr>
        <p:txBody>
          <a:bodyPr/>
          <a:lstStyle>
            <a:lvl1pPr>
              <a:defRPr/>
            </a:lvl1pPr>
          </a:lstStyle>
          <a:p>
            <a:pPr>
              <a:defRPr/>
            </a:pPr>
            <a:fld id="{C5D2A0B8-F3BB-4126-AB29-9F467E2AACC4}" type="slidenum">
              <a:rPr lang="en-US"/>
              <a:pPr>
                <a:defRPr/>
              </a:pPr>
              <a:t>‹#›</a:t>
            </a:fld>
            <a:endParaRPr lang="en-US" dirty="0"/>
          </a:p>
        </p:txBody>
      </p:sp>
    </p:spTree>
    <p:extLst>
      <p:ext uri="{BB962C8B-B14F-4D97-AF65-F5344CB8AC3E}">
        <p14:creationId xmlns:p14="http://schemas.microsoft.com/office/powerpoint/2010/main" val="1404339781"/>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Rectangle 5"/>
          <p:cNvSpPr>
            <a:spLocks noGrp="1" noChangeArrowheads="1"/>
          </p:cNvSpPr>
          <p:nvPr>
            <p:ph type="dt" sz="half" idx="10"/>
          </p:nvPr>
        </p:nvSpPr>
        <p:spPr>
          <a:ln/>
        </p:spPr>
        <p:txBody>
          <a:bodyPr/>
          <a:lstStyle>
            <a:lvl1pPr>
              <a:defRPr/>
            </a:lvl1pPr>
          </a:lstStyle>
          <a:p>
            <a:pPr>
              <a:defRPr/>
            </a:pPr>
            <a:endParaRPr lang="en-US" dirty="0"/>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7"/>
          <p:cNvSpPr>
            <a:spLocks noGrp="1" noChangeArrowheads="1"/>
          </p:cNvSpPr>
          <p:nvPr>
            <p:ph type="sldNum" sz="quarter" idx="12"/>
          </p:nvPr>
        </p:nvSpPr>
        <p:spPr>
          <a:ln/>
        </p:spPr>
        <p:txBody>
          <a:bodyPr/>
          <a:lstStyle>
            <a:lvl1pPr>
              <a:defRPr/>
            </a:lvl1pPr>
          </a:lstStyle>
          <a:p>
            <a:pPr>
              <a:defRPr/>
            </a:pPr>
            <a:fld id="{A0279993-6C91-4B5E-8A50-CD6820E10752}" type="slidenum">
              <a:rPr lang="en-US"/>
              <a:pPr>
                <a:defRPr/>
              </a:pPr>
              <a:t>‹#›</a:t>
            </a:fld>
            <a:endParaRPr lang="en-US" dirty="0"/>
          </a:p>
        </p:txBody>
      </p:sp>
    </p:spTree>
    <p:extLst>
      <p:ext uri="{BB962C8B-B14F-4D97-AF65-F5344CB8AC3E}">
        <p14:creationId xmlns:p14="http://schemas.microsoft.com/office/powerpoint/2010/main" val="54320496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471518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7"/>
          <p:cNvSpPr>
            <a:spLocks noGrp="1" noChangeArrowheads="1"/>
          </p:cNvSpPr>
          <p:nvPr>
            <p:ph type="sldNum" sz="quarter" idx="12"/>
          </p:nvPr>
        </p:nvSpPr>
        <p:spPr>
          <a:ln/>
        </p:spPr>
        <p:txBody>
          <a:bodyPr/>
          <a:lstStyle>
            <a:lvl1pPr>
              <a:defRPr/>
            </a:lvl1pPr>
          </a:lstStyle>
          <a:p>
            <a:pPr>
              <a:defRPr/>
            </a:pPr>
            <a:fld id="{FA8514EB-6F97-4F6B-B772-AFCF85500013}" type="slidenum">
              <a:rPr lang="en-US"/>
              <a:pPr>
                <a:defRPr/>
              </a:pPr>
              <a:t>‹#›</a:t>
            </a:fld>
            <a:endParaRPr lang="en-US" dirty="0"/>
          </a:p>
        </p:txBody>
      </p:sp>
    </p:spTree>
    <p:extLst>
      <p:ext uri="{BB962C8B-B14F-4D97-AF65-F5344CB8AC3E}">
        <p14:creationId xmlns:p14="http://schemas.microsoft.com/office/powerpoint/2010/main" val="2101074030"/>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7"/>
          <p:cNvSpPr>
            <a:spLocks noGrp="1" noChangeArrowheads="1"/>
          </p:cNvSpPr>
          <p:nvPr>
            <p:ph type="sldNum" sz="quarter" idx="12"/>
          </p:nvPr>
        </p:nvSpPr>
        <p:spPr>
          <a:ln/>
        </p:spPr>
        <p:txBody>
          <a:bodyPr/>
          <a:lstStyle>
            <a:lvl1pPr>
              <a:defRPr/>
            </a:lvl1pPr>
          </a:lstStyle>
          <a:p>
            <a:pPr>
              <a:defRPr/>
            </a:pPr>
            <a:fld id="{FA8514EB-6F97-4F6B-B772-AFCF85500013}" type="slidenum">
              <a:rPr lang="en-US"/>
              <a:pPr>
                <a:defRPr/>
              </a:pPr>
              <a:t>‹#›</a:t>
            </a:fld>
            <a:endParaRPr lang="en-US" dirty="0"/>
          </a:p>
        </p:txBody>
      </p:sp>
    </p:spTree>
    <p:extLst>
      <p:ext uri="{BB962C8B-B14F-4D97-AF65-F5344CB8AC3E}">
        <p14:creationId xmlns:p14="http://schemas.microsoft.com/office/powerpoint/2010/main" val="1940711013"/>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7364562"/>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5938288"/>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4" name="Rectangle 5"/>
          <p:cNvSpPr>
            <a:spLocks noGrp="1" noChangeArrowheads="1"/>
          </p:cNvSpPr>
          <p:nvPr>
            <p:ph type="dt" sz="half" idx="10"/>
          </p:nvPr>
        </p:nvSpPr>
        <p:spPr>
          <a:ln/>
        </p:spPr>
        <p:txBody>
          <a:bodyPr/>
          <a:lstStyle>
            <a:lvl1pPr>
              <a:defRPr/>
            </a:lvl1pPr>
          </a:lstStyle>
          <a:p>
            <a:pPr>
              <a:defRPr/>
            </a:pPr>
            <a:endParaRPr lang="en-US"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vl1pPr>
          </a:lstStyle>
          <a:p>
            <a:pPr>
              <a:defRPr/>
            </a:pPr>
            <a:fld id="{272CC67B-68C2-4637-9877-50042C6B7744}" type="slidenum">
              <a:rPr lang="en-US"/>
              <a:pPr>
                <a:defRPr/>
              </a:pPr>
              <a:t>‹#›</a:t>
            </a:fld>
            <a:endParaRPr lang="en-US" dirty="0"/>
          </a:p>
        </p:txBody>
      </p:sp>
    </p:spTree>
    <p:extLst>
      <p:ext uri="{BB962C8B-B14F-4D97-AF65-F5344CB8AC3E}">
        <p14:creationId xmlns:p14="http://schemas.microsoft.com/office/powerpoint/2010/main" val="3746162378"/>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4" name="Rectangle 5"/>
          <p:cNvSpPr>
            <a:spLocks noGrp="1" noChangeArrowheads="1"/>
          </p:cNvSpPr>
          <p:nvPr>
            <p:ph type="dt" sz="half" idx="10"/>
          </p:nvPr>
        </p:nvSpPr>
        <p:spPr>
          <a:ln/>
        </p:spPr>
        <p:txBody>
          <a:bodyPr/>
          <a:lstStyle>
            <a:lvl1pPr>
              <a:defRPr/>
            </a:lvl1pPr>
          </a:lstStyle>
          <a:p>
            <a:pPr>
              <a:defRPr/>
            </a:pPr>
            <a:endParaRPr lang="en-US"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vl1pPr>
          </a:lstStyle>
          <a:p>
            <a:pPr>
              <a:defRPr/>
            </a:pPr>
            <a:fld id="{4B8E1120-7B22-47F4-AB95-9A43415EE3E3}" type="slidenum">
              <a:rPr lang="en-US"/>
              <a:pPr>
                <a:defRPr/>
              </a:pPr>
              <a:t>‹#›</a:t>
            </a:fld>
            <a:endParaRPr lang="en-US" dirty="0"/>
          </a:p>
        </p:txBody>
      </p:sp>
    </p:spTree>
    <p:extLst>
      <p:ext uri="{BB962C8B-B14F-4D97-AF65-F5344CB8AC3E}">
        <p14:creationId xmlns:p14="http://schemas.microsoft.com/office/powerpoint/2010/main" val="1664620059"/>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571750" y="3121224"/>
            <a:ext cx="7048500" cy="615553"/>
          </a:xfrm>
        </p:spPr>
        <p:txBody>
          <a:bodyPr/>
          <a:lstStyle>
            <a:lvl1pPr algn="ctr">
              <a:defRPr sz="4000">
                <a:solidFill>
                  <a:srgbClr val="006600"/>
                </a:solidFill>
              </a:defRPr>
            </a:lvl1pPr>
          </a:lstStyle>
          <a:p>
            <a:r>
              <a:rPr lang="en-US" dirty="0"/>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7"/>
          <p:cNvSpPr>
            <a:spLocks noGrp="1" noChangeArrowheads="1"/>
          </p:cNvSpPr>
          <p:nvPr>
            <p:ph type="sldNum" sz="quarter" idx="12"/>
          </p:nvPr>
        </p:nvSpPr>
        <p:spPr>
          <a:ln/>
        </p:spPr>
        <p:txBody>
          <a:bodyPr/>
          <a:lstStyle>
            <a:lvl1pPr>
              <a:defRPr/>
            </a:lvl1pPr>
          </a:lstStyle>
          <a:p>
            <a:pPr>
              <a:defRPr/>
            </a:pPr>
            <a:fld id="{A0279993-6C91-4B5E-8A50-CD6820E10752}" type="slidenum">
              <a:rPr lang="en-US"/>
              <a:pPr>
                <a:defRPr/>
              </a:pPr>
              <a:t>‹#›</a:t>
            </a:fld>
            <a:endParaRPr lang="en-US" dirty="0"/>
          </a:p>
        </p:txBody>
      </p:sp>
    </p:spTree>
    <p:extLst>
      <p:ext uri="{BB962C8B-B14F-4D97-AF65-F5344CB8AC3E}">
        <p14:creationId xmlns:p14="http://schemas.microsoft.com/office/powerpoint/2010/main" val="1549091155"/>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53069" y="1595438"/>
            <a:ext cx="5164667" cy="23391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620933" y="1595438"/>
            <a:ext cx="5164667" cy="23391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000099"/>
              </a:solidFill>
              <a:effectLst/>
              <a:uLnTx/>
              <a:uFillTx/>
              <a:latin typeface="Arial" charset="0"/>
              <a:ea typeface="+mn-ea"/>
              <a:cs typeface="+mn-cs"/>
            </a:endParaRPr>
          </a:p>
        </p:txBody>
      </p:sp>
      <p:sp>
        <p:nvSpPr>
          <p:cNvPr id="6" name="Rectangle 6"/>
          <p:cNvSpPr>
            <a:spLocks noGrp="1" noChangeArrowheads="1"/>
          </p:cNvSpPr>
          <p:nvPr>
            <p:ph type="ftr" sz="quarter" idx="11"/>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3333CC"/>
              </a:solidFill>
              <a:effectLst/>
              <a:uLnTx/>
              <a:uFillTx/>
              <a:latin typeface="Arial" charset="0"/>
              <a:ea typeface="+mn-ea"/>
              <a:cs typeface="+mn-cs"/>
            </a:endParaRPr>
          </a:p>
        </p:txBody>
      </p:sp>
      <p:sp>
        <p:nvSpPr>
          <p:cNvPr id="7" name="Rectangle 7"/>
          <p:cNvSpPr>
            <a:spLocks noGrp="1" noChangeArrowheads="1"/>
          </p:cNvSpPr>
          <p:nvPr>
            <p:ph type="sldNum" sz="quarter" idx="12"/>
          </p:nvPr>
        </p:nvSpPr>
        <p:spPr>
          <a:ln/>
        </p:spPr>
        <p:txBody>
          <a:bodyPr/>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8CCF3698-A056-4AC8-A4D6-21AA6E649122}" type="slidenum">
              <a:rPr kumimoji="0" lang="en-US" sz="1000" b="0" i="0" u="none" strike="noStrike" kern="1200" cap="none" spc="0" normalizeH="0" baseline="0" noProof="0">
                <a:ln>
                  <a:noFill/>
                </a:ln>
                <a:solidFill>
                  <a:srgbClr val="0F7B1E"/>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F7B1E"/>
              </a:solidFill>
              <a:effectLst/>
              <a:uLnTx/>
              <a:uFillTx/>
              <a:latin typeface="Arial" charset="0"/>
              <a:ea typeface="+mn-ea"/>
              <a:cs typeface="+mn-cs"/>
            </a:endParaRPr>
          </a:p>
        </p:txBody>
      </p:sp>
    </p:spTree>
    <p:extLst>
      <p:ext uri="{BB962C8B-B14F-4D97-AF65-F5344CB8AC3E}">
        <p14:creationId xmlns:p14="http://schemas.microsoft.com/office/powerpoint/2010/main" val="1541901136"/>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1_Title and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838200"/>
            <a:ext cx="10439400" cy="369332"/>
          </a:xfrm>
        </p:spPr>
        <p:txBody>
          <a:bodyPr/>
          <a:lstStyle>
            <a:lvl1pPr>
              <a:defRPr sz="2400">
                <a:solidFill>
                  <a:srgbClr val="006600"/>
                </a:solidFill>
              </a:defRPr>
            </a:lvl1pPr>
          </a:lstStyle>
          <a:p>
            <a:r>
              <a:rPr lang="en-US" dirty="0"/>
              <a:t>Click to edit Master title style</a:t>
            </a:r>
          </a:p>
        </p:txBody>
      </p:sp>
      <p:sp>
        <p:nvSpPr>
          <p:cNvPr id="3" name="Content Placeholder 2"/>
          <p:cNvSpPr>
            <a:spLocks noGrp="1"/>
          </p:cNvSpPr>
          <p:nvPr>
            <p:ph idx="1"/>
          </p:nvPr>
        </p:nvSpPr>
        <p:spPr>
          <a:xfrm>
            <a:off x="304800" y="1371600"/>
            <a:ext cx="10532533" cy="173586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0099"/>
              </a:solidFill>
              <a:effectLst/>
              <a:uLnTx/>
              <a:uFillTx/>
              <a:latin typeface="Arial" charset="0"/>
              <a:ea typeface="+mn-ea"/>
              <a:cs typeface="+mn-cs"/>
            </a:endParaRPr>
          </a:p>
        </p:txBody>
      </p:sp>
      <p:sp>
        <p:nvSpPr>
          <p:cNvPr id="5" name="Rectangle 6"/>
          <p:cNvSpPr>
            <a:spLocks noGrp="1" noChangeArrowheads="1"/>
          </p:cNvSpPr>
          <p:nvPr>
            <p:ph type="ftr" sz="quarter" idx="11"/>
          </p:nvPr>
        </p:nvSpPr>
        <p:spPr>
          <a:ln/>
        </p:spPr>
        <p:txBody>
          <a:bodyPr/>
          <a:lstStyle>
            <a:lvl1pPr>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3333CC"/>
              </a:solidFill>
              <a:effectLst/>
              <a:uLnTx/>
              <a:uFillTx/>
              <a:latin typeface="Arial" charset="0"/>
              <a:ea typeface="+mn-ea"/>
              <a:cs typeface="+mn-cs"/>
            </a:endParaRPr>
          </a:p>
        </p:txBody>
      </p:sp>
      <p:sp>
        <p:nvSpPr>
          <p:cNvPr id="6" name="Rectangle 7"/>
          <p:cNvSpPr>
            <a:spLocks noGrp="1" noChangeArrowheads="1"/>
          </p:cNvSpPr>
          <p:nvPr>
            <p:ph type="sldNum" sz="quarter" idx="12"/>
          </p:nvPr>
        </p:nvSpPr>
        <p:spPr>
          <a:ln/>
        </p:spPr>
        <p:txBody>
          <a:bodyPr/>
          <a:lstStyle>
            <a:lvl1pPr>
              <a:defRPr/>
            </a:lvl1pPr>
          </a:lstStyle>
          <a:p>
            <a:pPr marL="0" marR="0" lvl="0" indent="0" algn="r" defTabSz="914400" rtl="0" eaLnBrk="0" fontAlgn="auto" latinLnBrk="0" hangingPunct="0">
              <a:lnSpc>
                <a:spcPct val="100000"/>
              </a:lnSpc>
              <a:spcBef>
                <a:spcPts val="0"/>
              </a:spcBef>
              <a:spcAft>
                <a:spcPts val="0"/>
              </a:spcAft>
              <a:buClrTx/>
              <a:buSzTx/>
              <a:buFontTx/>
              <a:buNone/>
              <a:tabLst/>
              <a:defRPr/>
            </a:pPr>
            <a:fld id="{6D6E1542-8B8B-45C4-BFB0-3C2FB8A083D4}" type="slidenum">
              <a:rPr kumimoji="0" lang="en-US" sz="1000" b="0" i="0" u="none" strike="noStrike" kern="1200" cap="none" spc="0" normalizeH="0" baseline="0" noProof="0">
                <a:ln>
                  <a:noFill/>
                </a:ln>
                <a:solidFill>
                  <a:srgbClr val="0F7B1E"/>
                </a:solidFill>
                <a:effectLst/>
                <a:uLnTx/>
                <a:uFillTx/>
                <a:latin typeface="Arial" charset="0"/>
                <a:ea typeface="+mn-ea"/>
                <a:cs typeface="+mn-cs"/>
              </a:rPr>
              <a:pPr marL="0" marR="0" lvl="0" indent="0" algn="r" defTabSz="914400" rtl="0" eaLnBrk="0" fontAlgn="auto" latinLnBrk="0" hangingPunct="0">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0F7B1E"/>
              </a:solidFill>
              <a:effectLst/>
              <a:uLnTx/>
              <a:uFillTx/>
              <a:latin typeface="Arial" charset="0"/>
              <a:ea typeface="+mn-ea"/>
              <a:cs typeface="+mn-cs"/>
            </a:endParaRPr>
          </a:p>
        </p:txBody>
      </p:sp>
    </p:spTree>
    <p:extLst>
      <p:ext uri="{BB962C8B-B14F-4D97-AF65-F5344CB8AC3E}">
        <p14:creationId xmlns:p14="http://schemas.microsoft.com/office/powerpoint/2010/main" val="3443347044"/>
      </p:ext>
    </p:extLst>
  </p:cSld>
  <p:clrMapOvr>
    <a:overrideClrMapping bg1="lt1" tx1="dk1" bg2="lt2" tx2="dk2" accent1="accent1" accent2="accent2" accent3="accent3" accent4="accent4" accent5="accent5" accent6="accent6" hlink="hlink" folHlink="folHlink"/>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3046453"/>
            <a:ext cx="10363200" cy="553998"/>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369332"/>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5"/>
          <p:cNvSpPr>
            <a:spLocks noGrp="1" noChangeArrowheads="1"/>
          </p:cNvSpPr>
          <p:nvPr>
            <p:ph type="dt" sz="half" idx="10"/>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000099"/>
              </a:solidFill>
              <a:effectLst/>
              <a:uLnTx/>
              <a:uFillTx/>
              <a:latin typeface="Arial" charset="0"/>
              <a:ea typeface="+mn-ea"/>
              <a:cs typeface="+mn-cs"/>
            </a:endParaRPr>
          </a:p>
        </p:txBody>
      </p:sp>
      <p:sp>
        <p:nvSpPr>
          <p:cNvPr id="5" name="Rectangle 6"/>
          <p:cNvSpPr>
            <a:spLocks noGrp="1" noChangeArrowheads="1"/>
          </p:cNvSpPr>
          <p:nvPr>
            <p:ph type="ftr" sz="quarter" idx="11"/>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3333CC"/>
              </a:solidFill>
              <a:effectLst/>
              <a:uLnTx/>
              <a:uFillTx/>
              <a:latin typeface="Arial" charset="0"/>
              <a:ea typeface="+mn-ea"/>
              <a:cs typeface="+mn-cs"/>
            </a:endParaRPr>
          </a:p>
        </p:txBody>
      </p:sp>
      <p:sp>
        <p:nvSpPr>
          <p:cNvPr id="6" name="Rectangle 7"/>
          <p:cNvSpPr>
            <a:spLocks noGrp="1" noChangeArrowheads="1"/>
          </p:cNvSpPr>
          <p:nvPr>
            <p:ph type="sldNum" sz="quarter" idx="12"/>
          </p:nvPr>
        </p:nvSpPr>
        <p:spPr>
          <a:ln/>
        </p:spPr>
        <p:txBody>
          <a:bodyPr/>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2FDF7ABA-3125-4EBC-A9B7-E2F9E19FCB60}" type="slidenum">
              <a:rPr kumimoji="0" lang="en-US" sz="1000" b="0" i="0" u="none" strike="noStrike" kern="1200" cap="none" spc="0" normalizeH="0" baseline="0" noProof="0">
                <a:ln>
                  <a:noFill/>
                </a:ln>
                <a:solidFill>
                  <a:srgbClr val="0F7B1E"/>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F7B1E"/>
              </a:solidFill>
              <a:effectLst/>
              <a:uLnTx/>
              <a:uFillTx/>
              <a:latin typeface="Arial" charset="0"/>
              <a:ea typeface="+mn-ea"/>
              <a:cs typeface="+mn-cs"/>
            </a:endParaRPr>
          </a:p>
        </p:txBody>
      </p:sp>
    </p:spTree>
    <p:extLst>
      <p:ext uri="{BB962C8B-B14F-4D97-AF65-F5344CB8AC3E}">
        <p14:creationId xmlns:p14="http://schemas.microsoft.com/office/powerpoint/2010/main" val="316822973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a:prstGeom prst="rect">
            <a:avLst/>
          </a:prstGeo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endParaRPr lang="en-US" dirty="0"/>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995A3544-648B-45E2-A137-C5F81AA790B9}" type="slidenum">
              <a:rPr lang="en-US" smtClean="0"/>
              <a:t>‹#›</a:t>
            </a:fld>
            <a:endParaRPr lang="en-US" dirty="0"/>
          </a:p>
        </p:txBody>
      </p:sp>
    </p:spTree>
    <p:extLst>
      <p:ext uri="{BB962C8B-B14F-4D97-AF65-F5344CB8AC3E}">
        <p14:creationId xmlns:p14="http://schemas.microsoft.com/office/powerpoint/2010/main" val="17557618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1253068" y="1595438"/>
            <a:ext cx="10532533" cy="17358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000099"/>
              </a:solidFill>
              <a:effectLst/>
              <a:uLnTx/>
              <a:uFillTx/>
              <a:latin typeface="Arial" charset="0"/>
              <a:ea typeface="+mn-ea"/>
              <a:cs typeface="+mn-cs"/>
            </a:endParaRPr>
          </a:p>
        </p:txBody>
      </p:sp>
      <p:sp>
        <p:nvSpPr>
          <p:cNvPr id="5" name="Rectangle 6"/>
          <p:cNvSpPr>
            <a:spLocks noGrp="1" noChangeArrowheads="1"/>
          </p:cNvSpPr>
          <p:nvPr>
            <p:ph type="ftr" sz="quarter" idx="11"/>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3333CC"/>
              </a:solidFill>
              <a:effectLst/>
              <a:uLnTx/>
              <a:uFillTx/>
              <a:latin typeface="Arial" charset="0"/>
              <a:ea typeface="+mn-ea"/>
              <a:cs typeface="+mn-cs"/>
            </a:endParaRPr>
          </a:p>
        </p:txBody>
      </p:sp>
      <p:sp>
        <p:nvSpPr>
          <p:cNvPr id="6" name="Rectangle 7"/>
          <p:cNvSpPr>
            <a:spLocks noGrp="1" noChangeArrowheads="1"/>
          </p:cNvSpPr>
          <p:nvPr>
            <p:ph type="sldNum" sz="quarter" idx="12"/>
          </p:nvPr>
        </p:nvSpPr>
        <p:spPr>
          <a:ln/>
        </p:spPr>
        <p:txBody>
          <a:bodyPr/>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6D6E1542-8B8B-45C4-BFB0-3C2FB8A083D4}" type="slidenum">
              <a:rPr kumimoji="0" lang="en-US" sz="1000" b="0" i="0" u="none" strike="noStrike" kern="1200" cap="none" spc="0" normalizeH="0" baseline="0" noProof="0">
                <a:ln>
                  <a:noFill/>
                </a:ln>
                <a:solidFill>
                  <a:srgbClr val="0F7B1E"/>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F7B1E"/>
              </a:solidFill>
              <a:effectLst/>
              <a:uLnTx/>
              <a:uFillTx/>
              <a:latin typeface="Arial" charset="0"/>
              <a:ea typeface="+mn-ea"/>
              <a:cs typeface="+mn-cs"/>
            </a:endParaRPr>
          </a:p>
        </p:txBody>
      </p:sp>
    </p:spTree>
    <p:extLst>
      <p:ext uri="{BB962C8B-B14F-4D97-AF65-F5344CB8AC3E}">
        <p14:creationId xmlns:p14="http://schemas.microsoft.com/office/powerpoint/2010/main" val="1213989929"/>
      </p:ext>
    </p:extLst>
  </p:cSld>
  <p:clrMapOvr>
    <a:overrideClrMapping bg1="lt1" tx1="dk1" bg2="lt2" tx2="dk2" accent1="accent1" accent2="accent2" accent3="accent3" accent4="accent4" accent5="accent5" accent6="accent6" hlink="hlink" folHlink="folHlink"/>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4"/>
            <a:ext cx="10363200" cy="615553"/>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4099129"/>
            <a:ext cx="10363200" cy="30777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000099"/>
              </a:solidFill>
              <a:effectLst/>
              <a:uLnTx/>
              <a:uFillTx/>
              <a:latin typeface="Arial" charset="0"/>
              <a:ea typeface="+mn-ea"/>
              <a:cs typeface="+mn-cs"/>
            </a:endParaRPr>
          </a:p>
        </p:txBody>
      </p:sp>
      <p:sp>
        <p:nvSpPr>
          <p:cNvPr id="5" name="Rectangle 6"/>
          <p:cNvSpPr>
            <a:spLocks noGrp="1" noChangeArrowheads="1"/>
          </p:cNvSpPr>
          <p:nvPr>
            <p:ph type="ftr" sz="quarter" idx="11"/>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3333CC"/>
              </a:solidFill>
              <a:effectLst/>
              <a:uLnTx/>
              <a:uFillTx/>
              <a:latin typeface="Arial" charset="0"/>
              <a:ea typeface="+mn-ea"/>
              <a:cs typeface="+mn-cs"/>
            </a:endParaRPr>
          </a:p>
        </p:txBody>
      </p:sp>
      <p:sp>
        <p:nvSpPr>
          <p:cNvPr id="6" name="Rectangle 7"/>
          <p:cNvSpPr>
            <a:spLocks noGrp="1" noChangeArrowheads="1"/>
          </p:cNvSpPr>
          <p:nvPr>
            <p:ph type="sldNum" sz="quarter" idx="12"/>
          </p:nvPr>
        </p:nvSpPr>
        <p:spPr>
          <a:ln/>
        </p:spPr>
        <p:txBody>
          <a:bodyPr/>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68C4620A-8301-4B30-AB72-6E4355CB3C71}" type="slidenum">
              <a:rPr kumimoji="0" lang="en-US" sz="1000" b="0" i="0" u="none" strike="noStrike" kern="1200" cap="none" spc="0" normalizeH="0" baseline="0" noProof="0">
                <a:ln>
                  <a:noFill/>
                </a:ln>
                <a:solidFill>
                  <a:srgbClr val="0F7B1E"/>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F7B1E"/>
              </a:solidFill>
              <a:effectLst/>
              <a:uLnTx/>
              <a:uFillTx/>
              <a:latin typeface="Arial" charset="0"/>
              <a:ea typeface="+mn-ea"/>
              <a:cs typeface="+mn-cs"/>
            </a:endParaRPr>
          </a:p>
        </p:txBody>
      </p:sp>
    </p:spTree>
    <p:extLst>
      <p:ext uri="{BB962C8B-B14F-4D97-AF65-F5344CB8AC3E}">
        <p14:creationId xmlns:p14="http://schemas.microsoft.com/office/powerpoint/2010/main" val="809036342"/>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53069" y="1595438"/>
            <a:ext cx="5164667" cy="23391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620933" y="1595438"/>
            <a:ext cx="5164667" cy="23391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000099"/>
              </a:solidFill>
              <a:effectLst/>
              <a:uLnTx/>
              <a:uFillTx/>
              <a:latin typeface="Arial" charset="0"/>
              <a:ea typeface="+mn-ea"/>
              <a:cs typeface="+mn-cs"/>
            </a:endParaRPr>
          </a:p>
        </p:txBody>
      </p:sp>
      <p:sp>
        <p:nvSpPr>
          <p:cNvPr id="6" name="Rectangle 6"/>
          <p:cNvSpPr>
            <a:spLocks noGrp="1" noChangeArrowheads="1"/>
          </p:cNvSpPr>
          <p:nvPr>
            <p:ph type="ftr" sz="quarter" idx="11"/>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3333CC"/>
              </a:solidFill>
              <a:effectLst/>
              <a:uLnTx/>
              <a:uFillTx/>
              <a:latin typeface="Arial" charset="0"/>
              <a:ea typeface="+mn-ea"/>
              <a:cs typeface="+mn-cs"/>
            </a:endParaRPr>
          </a:p>
        </p:txBody>
      </p:sp>
      <p:sp>
        <p:nvSpPr>
          <p:cNvPr id="7" name="Rectangle 7"/>
          <p:cNvSpPr>
            <a:spLocks noGrp="1" noChangeArrowheads="1"/>
          </p:cNvSpPr>
          <p:nvPr>
            <p:ph type="sldNum" sz="quarter" idx="12"/>
          </p:nvPr>
        </p:nvSpPr>
        <p:spPr>
          <a:ln/>
        </p:spPr>
        <p:txBody>
          <a:bodyPr/>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8CCF3698-A056-4AC8-A4D6-21AA6E649122}" type="slidenum">
              <a:rPr kumimoji="0" lang="en-US" sz="1000" b="0" i="0" u="none" strike="noStrike" kern="1200" cap="none" spc="0" normalizeH="0" baseline="0" noProof="0">
                <a:ln>
                  <a:noFill/>
                </a:ln>
                <a:solidFill>
                  <a:srgbClr val="0F7B1E"/>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F7B1E"/>
              </a:solidFill>
              <a:effectLst/>
              <a:uLnTx/>
              <a:uFillTx/>
              <a:latin typeface="Arial" charset="0"/>
              <a:ea typeface="+mn-ea"/>
              <a:cs typeface="+mn-cs"/>
            </a:endParaRPr>
          </a:p>
        </p:txBody>
      </p:sp>
    </p:spTree>
    <p:extLst>
      <p:ext uri="{BB962C8B-B14F-4D97-AF65-F5344CB8AC3E}">
        <p14:creationId xmlns:p14="http://schemas.microsoft.com/office/powerpoint/2010/main" val="2030741239"/>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863640"/>
            <a:ext cx="10972800" cy="553998"/>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805543"/>
            <a:ext cx="5386917" cy="36933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81"/>
            <a:ext cx="5386917" cy="166199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805543"/>
            <a:ext cx="5389033" cy="36933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2" y="2174881"/>
            <a:ext cx="5389033" cy="166199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000099"/>
              </a:solidFill>
              <a:effectLst/>
              <a:uLnTx/>
              <a:uFillTx/>
              <a:latin typeface="Arial" charset="0"/>
              <a:ea typeface="+mn-ea"/>
              <a:cs typeface="+mn-cs"/>
            </a:endParaRPr>
          </a:p>
        </p:txBody>
      </p:sp>
      <p:sp>
        <p:nvSpPr>
          <p:cNvPr id="8" name="Rectangle 6"/>
          <p:cNvSpPr>
            <a:spLocks noGrp="1" noChangeArrowheads="1"/>
          </p:cNvSpPr>
          <p:nvPr>
            <p:ph type="ftr" sz="quarter" idx="11"/>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3333CC"/>
              </a:solidFill>
              <a:effectLst/>
              <a:uLnTx/>
              <a:uFillTx/>
              <a:latin typeface="Arial" charset="0"/>
              <a:ea typeface="+mn-ea"/>
              <a:cs typeface="+mn-cs"/>
            </a:endParaRPr>
          </a:p>
        </p:txBody>
      </p:sp>
      <p:sp>
        <p:nvSpPr>
          <p:cNvPr id="9" name="Rectangle 7"/>
          <p:cNvSpPr>
            <a:spLocks noGrp="1" noChangeArrowheads="1"/>
          </p:cNvSpPr>
          <p:nvPr>
            <p:ph type="sldNum" sz="quarter" idx="12"/>
          </p:nvPr>
        </p:nvSpPr>
        <p:spPr>
          <a:ln/>
        </p:spPr>
        <p:txBody>
          <a:bodyPr/>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C5D2A0B8-F3BB-4126-AB29-9F467E2AACC4}" type="slidenum">
              <a:rPr kumimoji="0" lang="en-US" sz="1000" b="0" i="0" u="none" strike="noStrike" kern="1200" cap="none" spc="0" normalizeH="0" baseline="0" noProof="0">
                <a:ln>
                  <a:noFill/>
                </a:ln>
                <a:solidFill>
                  <a:srgbClr val="0F7B1E"/>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F7B1E"/>
              </a:solidFill>
              <a:effectLst/>
              <a:uLnTx/>
              <a:uFillTx/>
              <a:latin typeface="Arial" charset="0"/>
              <a:ea typeface="+mn-ea"/>
              <a:cs typeface="+mn-cs"/>
            </a:endParaRPr>
          </a:p>
        </p:txBody>
      </p:sp>
    </p:spTree>
    <p:extLst>
      <p:ext uri="{BB962C8B-B14F-4D97-AF65-F5344CB8AC3E}">
        <p14:creationId xmlns:p14="http://schemas.microsoft.com/office/powerpoint/2010/main" val="2425748624"/>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000099"/>
              </a:solidFill>
              <a:effectLst/>
              <a:uLnTx/>
              <a:uFillTx/>
              <a:latin typeface="Arial" charset="0"/>
              <a:ea typeface="+mn-ea"/>
              <a:cs typeface="+mn-cs"/>
            </a:endParaRPr>
          </a:p>
        </p:txBody>
      </p:sp>
      <p:sp>
        <p:nvSpPr>
          <p:cNvPr id="4" name="Rectangle 6"/>
          <p:cNvSpPr>
            <a:spLocks noGrp="1" noChangeArrowheads="1"/>
          </p:cNvSpPr>
          <p:nvPr>
            <p:ph type="ftr" sz="quarter" idx="11"/>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3333CC"/>
              </a:solidFill>
              <a:effectLst/>
              <a:uLnTx/>
              <a:uFillTx/>
              <a:latin typeface="Arial" charset="0"/>
              <a:ea typeface="+mn-ea"/>
              <a:cs typeface="+mn-cs"/>
            </a:endParaRPr>
          </a:p>
        </p:txBody>
      </p:sp>
      <p:sp>
        <p:nvSpPr>
          <p:cNvPr id="5" name="Rectangle 7"/>
          <p:cNvSpPr>
            <a:spLocks noGrp="1" noChangeArrowheads="1"/>
          </p:cNvSpPr>
          <p:nvPr>
            <p:ph type="sldNum" sz="quarter" idx="12"/>
          </p:nvPr>
        </p:nvSpPr>
        <p:spPr>
          <a:ln/>
        </p:spPr>
        <p:txBody>
          <a:bodyPr/>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A0279993-6C91-4B5E-8A50-CD6820E10752}" type="slidenum">
              <a:rPr kumimoji="0" lang="en-US" sz="1000" b="0" i="0" u="none" strike="noStrike" kern="1200" cap="none" spc="0" normalizeH="0" baseline="0" noProof="0">
                <a:ln>
                  <a:noFill/>
                </a:ln>
                <a:solidFill>
                  <a:srgbClr val="0F7B1E"/>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F7B1E"/>
              </a:solidFill>
              <a:effectLst/>
              <a:uLnTx/>
              <a:uFillTx/>
              <a:latin typeface="Arial" charset="0"/>
              <a:ea typeface="+mn-ea"/>
              <a:cs typeface="+mn-cs"/>
            </a:endParaRPr>
          </a:p>
        </p:txBody>
      </p:sp>
    </p:spTree>
    <p:extLst>
      <p:ext uri="{BB962C8B-B14F-4D97-AF65-F5344CB8AC3E}">
        <p14:creationId xmlns:p14="http://schemas.microsoft.com/office/powerpoint/2010/main" val="1520846057"/>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000099"/>
              </a:solidFill>
              <a:effectLst/>
              <a:uLnTx/>
              <a:uFillTx/>
              <a:latin typeface="Arial" charset="0"/>
              <a:ea typeface="+mn-ea"/>
              <a:cs typeface="+mn-cs"/>
            </a:endParaRPr>
          </a:p>
        </p:txBody>
      </p:sp>
      <p:sp>
        <p:nvSpPr>
          <p:cNvPr id="3" name="Rectangle 6"/>
          <p:cNvSpPr>
            <a:spLocks noGrp="1" noChangeArrowheads="1"/>
          </p:cNvSpPr>
          <p:nvPr>
            <p:ph type="ftr" sz="quarter" idx="11"/>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3333CC"/>
              </a:solidFill>
              <a:effectLst/>
              <a:uLnTx/>
              <a:uFillTx/>
              <a:latin typeface="Arial" charset="0"/>
              <a:ea typeface="+mn-ea"/>
              <a:cs typeface="+mn-cs"/>
            </a:endParaRPr>
          </a:p>
        </p:txBody>
      </p:sp>
      <p:sp>
        <p:nvSpPr>
          <p:cNvPr id="4" name="Rectangle 7"/>
          <p:cNvSpPr>
            <a:spLocks noGrp="1" noChangeArrowheads="1"/>
          </p:cNvSpPr>
          <p:nvPr>
            <p:ph type="sldNum" sz="quarter" idx="12"/>
          </p:nvPr>
        </p:nvSpPr>
        <p:spPr>
          <a:ln/>
        </p:spPr>
        <p:txBody>
          <a:bodyPr/>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FA8514EB-6F97-4F6B-B772-AFCF85500013}" type="slidenum">
              <a:rPr kumimoji="0" lang="en-US" sz="1000" b="0" i="0" u="none" strike="noStrike" kern="1200" cap="none" spc="0" normalizeH="0" baseline="0" noProof="0">
                <a:ln>
                  <a:noFill/>
                </a:ln>
                <a:solidFill>
                  <a:srgbClr val="0F7B1E"/>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F7B1E"/>
              </a:solidFill>
              <a:effectLst/>
              <a:uLnTx/>
              <a:uFillTx/>
              <a:latin typeface="Arial" charset="0"/>
              <a:ea typeface="+mn-ea"/>
              <a:cs typeface="+mn-cs"/>
            </a:endParaRPr>
          </a:p>
        </p:txBody>
      </p:sp>
    </p:spTree>
    <p:extLst>
      <p:ext uri="{BB962C8B-B14F-4D97-AF65-F5344CB8AC3E}">
        <p14:creationId xmlns:p14="http://schemas.microsoft.com/office/powerpoint/2010/main" val="2143714402"/>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1127329"/>
            <a:ext cx="4011084" cy="307777"/>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4"/>
            <a:ext cx="6815667" cy="219136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1"/>
            <a:ext cx="4011084"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000099"/>
              </a:solidFill>
              <a:effectLst/>
              <a:uLnTx/>
              <a:uFillTx/>
              <a:latin typeface="Arial" charset="0"/>
              <a:ea typeface="+mn-ea"/>
              <a:cs typeface="+mn-cs"/>
            </a:endParaRPr>
          </a:p>
        </p:txBody>
      </p:sp>
      <p:sp>
        <p:nvSpPr>
          <p:cNvPr id="6" name="Rectangle 6"/>
          <p:cNvSpPr>
            <a:spLocks noGrp="1" noChangeArrowheads="1"/>
          </p:cNvSpPr>
          <p:nvPr>
            <p:ph type="ftr" sz="quarter" idx="11"/>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3333CC"/>
              </a:solidFill>
              <a:effectLst/>
              <a:uLnTx/>
              <a:uFillTx/>
              <a:latin typeface="Arial" charset="0"/>
              <a:ea typeface="+mn-ea"/>
              <a:cs typeface="+mn-cs"/>
            </a:endParaRPr>
          </a:p>
        </p:txBody>
      </p:sp>
      <p:sp>
        <p:nvSpPr>
          <p:cNvPr id="7" name="Rectangle 7"/>
          <p:cNvSpPr>
            <a:spLocks noGrp="1" noChangeArrowheads="1"/>
          </p:cNvSpPr>
          <p:nvPr>
            <p:ph type="sldNum" sz="quarter" idx="12"/>
          </p:nvPr>
        </p:nvSpPr>
        <p:spPr>
          <a:ln/>
        </p:spPr>
        <p:txBody>
          <a:bodyPr/>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DEE20312-9F1E-465A-B1C2-DF318675DEC8}" type="slidenum">
              <a:rPr kumimoji="0" lang="en-US" sz="1000" b="0" i="0" u="none" strike="noStrike" kern="1200" cap="none" spc="0" normalizeH="0" baseline="0" noProof="0">
                <a:ln>
                  <a:noFill/>
                </a:ln>
                <a:solidFill>
                  <a:srgbClr val="0F7B1E"/>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F7B1E"/>
              </a:solidFill>
              <a:effectLst/>
              <a:uLnTx/>
              <a:uFillTx/>
              <a:latin typeface="Arial" charset="0"/>
              <a:ea typeface="+mn-ea"/>
              <a:cs typeface="+mn-cs"/>
            </a:endParaRPr>
          </a:p>
        </p:txBody>
      </p:sp>
    </p:spTree>
    <p:extLst>
      <p:ext uri="{BB962C8B-B14F-4D97-AF65-F5344CB8AC3E}">
        <p14:creationId xmlns:p14="http://schemas.microsoft.com/office/powerpoint/2010/main" val="2424141647"/>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5059567"/>
            <a:ext cx="7315200" cy="307777"/>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8"/>
            <a:ext cx="7315200" cy="4924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2389717" y="5367338"/>
            <a:ext cx="7315200"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000099"/>
              </a:solidFill>
              <a:effectLst/>
              <a:uLnTx/>
              <a:uFillTx/>
              <a:latin typeface="Arial" charset="0"/>
              <a:ea typeface="+mn-ea"/>
              <a:cs typeface="+mn-cs"/>
            </a:endParaRPr>
          </a:p>
        </p:txBody>
      </p:sp>
      <p:sp>
        <p:nvSpPr>
          <p:cNvPr id="6" name="Rectangle 6"/>
          <p:cNvSpPr>
            <a:spLocks noGrp="1" noChangeArrowheads="1"/>
          </p:cNvSpPr>
          <p:nvPr>
            <p:ph type="ftr" sz="quarter" idx="11"/>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3333CC"/>
              </a:solidFill>
              <a:effectLst/>
              <a:uLnTx/>
              <a:uFillTx/>
              <a:latin typeface="Arial" charset="0"/>
              <a:ea typeface="+mn-ea"/>
              <a:cs typeface="+mn-cs"/>
            </a:endParaRPr>
          </a:p>
        </p:txBody>
      </p:sp>
      <p:sp>
        <p:nvSpPr>
          <p:cNvPr id="7" name="Rectangle 7"/>
          <p:cNvSpPr>
            <a:spLocks noGrp="1" noChangeArrowheads="1"/>
          </p:cNvSpPr>
          <p:nvPr>
            <p:ph type="sldNum" sz="quarter" idx="12"/>
          </p:nvPr>
        </p:nvSpPr>
        <p:spPr>
          <a:ln/>
        </p:spPr>
        <p:txBody>
          <a:bodyPr/>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02444960-E996-4A4E-A0BA-81035578B6B7}" type="slidenum">
              <a:rPr kumimoji="0" lang="en-US" sz="1000" b="0" i="0" u="none" strike="noStrike" kern="1200" cap="none" spc="0" normalizeH="0" baseline="0" noProof="0">
                <a:ln>
                  <a:noFill/>
                </a:ln>
                <a:solidFill>
                  <a:srgbClr val="0F7B1E"/>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F7B1E"/>
              </a:solidFill>
              <a:effectLst/>
              <a:uLnTx/>
              <a:uFillTx/>
              <a:latin typeface="Arial" charset="0"/>
              <a:ea typeface="+mn-ea"/>
              <a:cs typeface="+mn-cs"/>
            </a:endParaRPr>
          </a:p>
        </p:txBody>
      </p:sp>
    </p:spTree>
    <p:extLst>
      <p:ext uri="{BB962C8B-B14F-4D97-AF65-F5344CB8AC3E}">
        <p14:creationId xmlns:p14="http://schemas.microsoft.com/office/powerpoint/2010/main" val="2012693220"/>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7433645" y="1595444"/>
            <a:ext cx="4351961" cy="16743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000099"/>
              </a:solidFill>
              <a:effectLst/>
              <a:uLnTx/>
              <a:uFillTx/>
              <a:latin typeface="Arial" charset="0"/>
              <a:ea typeface="+mn-ea"/>
              <a:cs typeface="+mn-cs"/>
            </a:endParaRPr>
          </a:p>
        </p:txBody>
      </p:sp>
      <p:sp>
        <p:nvSpPr>
          <p:cNvPr id="5" name="Rectangle 6"/>
          <p:cNvSpPr>
            <a:spLocks noGrp="1" noChangeArrowheads="1"/>
          </p:cNvSpPr>
          <p:nvPr>
            <p:ph type="ftr" sz="quarter" idx="11"/>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3333CC"/>
              </a:solidFill>
              <a:effectLst/>
              <a:uLnTx/>
              <a:uFillTx/>
              <a:latin typeface="Arial" charset="0"/>
              <a:ea typeface="+mn-ea"/>
              <a:cs typeface="+mn-cs"/>
            </a:endParaRPr>
          </a:p>
        </p:txBody>
      </p:sp>
      <p:sp>
        <p:nvSpPr>
          <p:cNvPr id="6" name="Rectangle 7"/>
          <p:cNvSpPr>
            <a:spLocks noGrp="1" noChangeArrowheads="1"/>
          </p:cNvSpPr>
          <p:nvPr>
            <p:ph type="sldNum" sz="quarter" idx="12"/>
          </p:nvPr>
        </p:nvSpPr>
        <p:spPr>
          <a:ln/>
        </p:spPr>
        <p:txBody>
          <a:bodyPr/>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272CC67B-68C2-4637-9877-50042C6B7744}" type="slidenum">
              <a:rPr kumimoji="0" lang="en-US" sz="1000" b="0" i="0" u="none" strike="noStrike" kern="1200" cap="none" spc="0" normalizeH="0" baseline="0" noProof="0">
                <a:ln>
                  <a:noFill/>
                </a:ln>
                <a:solidFill>
                  <a:srgbClr val="0F7B1E"/>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F7B1E"/>
              </a:solidFill>
              <a:effectLst/>
              <a:uLnTx/>
              <a:uFillTx/>
              <a:latin typeface="Arial" charset="0"/>
              <a:ea typeface="+mn-ea"/>
              <a:cs typeface="+mn-cs"/>
            </a:endParaRPr>
          </a:p>
        </p:txBody>
      </p:sp>
    </p:spTree>
    <p:extLst>
      <p:ext uri="{BB962C8B-B14F-4D97-AF65-F5344CB8AC3E}">
        <p14:creationId xmlns:p14="http://schemas.microsoft.com/office/powerpoint/2010/main" val="3623093857"/>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52467" y="730250"/>
            <a:ext cx="1661993" cy="24145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13079" y="730250"/>
            <a:ext cx="2936188" cy="2414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000099"/>
              </a:solidFill>
              <a:effectLst/>
              <a:uLnTx/>
              <a:uFillTx/>
              <a:latin typeface="Arial" charset="0"/>
              <a:ea typeface="+mn-ea"/>
              <a:cs typeface="+mn-cs"/>
            </a:endParaRPr>
          </a:p>
        </p:txBody>
      </p:sp>
      <p:sp>
        <p:nvSpPr>
          <p:cNvPr id="5" name="Rectangle 6"/>
          <p:cNvSpPr>
            <a:spLocks noGrp="1" noChangeArrowheads="1"/>
          </p:cNvSpPr>
          <p:nvPr>
            <p:ph type="ftr" sz="quarter" idx="11"/>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3333CC"/>
              </a:solidFill>
              <a:effectLst/>
              <a:uLnTx/>
              <a:uFillTx/>
              <a:latin typeface="Arial" charset="0"/>
              <a:ea typeface="+mn-ea"/>
              <a:cs typeface="+mn-cs"/>
            </a:endParaRPr>
          </a:p>
        </p:txBody>
      </p:sp>
      <p:sp>
        <p:nvSpPr>
          <p:cNvPr id="6" name="Rectangle 7"/>
          <p:cNvSpPr>
            <a:spLocks noGrp="1" noChangeArrowheads="1"/>
          </p:cNvSpPr>
          <p:nvPr>
            <p:ph type="sldNum" sz="quarter" idx="12"/>
          </p:nvPr>
        </p:nvSpPr>
        <p:spPr>
          <a:ln/>
        </p:spPr>
        <p:txBody>
          <a:bodyPr/>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4B8E1120-7B22-47F4-AB95-9A43415EE3E3}" type="slidenum">
              <a:rPr kumimoji="0" lang="en-US" sz="1000" b="0" i="0" u="none" strike="noStrike" kern="1200" cap="none" spc="0" normalizeH="0" baseline="0" noProof="0">
                <a:ln>
                  <a:noFill/>
                </a:ln>
                <a:solidFill>
                  <a:srgbClr val="0F7B1E"/>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F7B1E"/>
              </a:solidFill>
              <a:effectLst/>
              <a:uLnTx/>
              <a:uFillTx/>
              <a:latin typeface="Arial" charset="0"/>
              <a:ea typeface="+mn-ea"/>
              <a:cs typeface="+mn-cs"/>
            </a:endParaRPr>
          </a:p>
        </p:txBody>
      </p:sp>
    </p:spTree>
    <p:extLst>
      <p:ext uri="{BB962C8B-B14F-4D97-AF65-F5344CB8AC3E}">
        <p14:creationId xmlns:p14="http://schemas.microsoft.com/office/powerpoint/2010/main" val="20985753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325563"/>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838200" y="6356352"/>
            <a:ext cx="2743200" cy="365125"/>
          </a:xfrm>
          <a:prstGeom prst="rect">
            <a:avLst/>
          </a:prstGeom>
        </p:spPr>
        <p:txBody>
          <a:bodyPr/>
          <a:lstStyle/>
          <a:p>
            <a:endParaRPr lang="en-US" dirty="0"/>
          </a:p>
        </p:txBody>
      </p:sp>
      <p:sp>
        <p:nvSpPr>
          <p:cNvPr id="6" name="Footer Placeholder 5"/>
          <p:cNvSpPr>
            <a:spLocks noGrp="1"/>
          </p:cNvSpPr>
          <p:nvPr>
            <p:ph type="ftr" sz="quarter" idx="11"/>
          </p:nvPr>
        </p:nvSpPr>
        <p:spPr>
          <a:xfrm>
            <a:off x="4038600" y="6356352"/>
            <a:ext cx="41148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995A3544-648B-45E2-A137-C5F81AA790B9}" type="slidenum">
              <a:rPr lang="en-US" smtClean="0"/>
              <a:t>‹#›</a:t>
            </a:fld>
            <a:endParaRPr lang="en-US" dirty="0"/>
          </a:p>
        </p:txBody>
      </p:sp>
    </p:spTree>
    <p:extLst>
      <p:ext uri="{BB962C8B-B14F-4D97-AF65-F5344CB8AC3E}">
        <p14:creationId xmlns:p14="http://schemas.microsoft.com/office/powerpoint/2010/main" val="370645147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3" name="Rectangle 5"/>
          <p:cNvSpPr>
            <a:spLocks noGrp="1" noChangeArrowheads="1"/>
          </p:cNvSpPr>
          <p:nvPr>
            <p:ph type="dt" sz="half" idx="10"/>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000099"/>
              </a:solidFill>
              <a:effectLst/>
              <a:uLnTx/>
              <a:uFillTx/>
              <a:latin typeface="Arial" charset="0"/>
              <a:ea typeface="+mn-ea"/>
              <a:cs typeface="+mn-cs"/>
            </a:endParaRPr>
          </a:p>
        </p:txBody>
      </p:sp>
      <p:sp>
        <p:nvSpPr>
          <p:cNvPr id="4" name="Rectangle 6"/>
          <p:cNvSpPr>
            <a:spLocks noGrp="1" noChangeArrowheads="1"/>
          </p:cNvSpPr>
          <p:nvPr>
            <p:ph type="ftr" sz="quarter" idx="11"/>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3333CC"/>
              </a:solidFill>
              <a:effectLst/>
              <a:uLnTx/>
              <a:uFillTx/>
              <a:latin typeface="Arial" charset="0"/>
              <a:ea typeface="+mn-ea"/>
              <a:cs typeface="+mn-cs"/>
            </a:endParaRPr>
          </a:p>
        </p:txBody>
      </p:sp>
      <p:sp>
        <p:nvSpPr>
          <p:cNvPr id="5" name="Rectangle 7"/>
          <p:cNvSpPr>
            <a:spLocks noGrp="1" noChangeArrowheads="1"/>
          </p:cNvSpPr>
          <p:nvPr>
            <p:ph type="sldNum" sz="quarter" idx="12"/>
          </p:nvPr>
        </p:nvSpPr>
        <p:spPr>
          <a:ln/>
        </p:spPr>
        <p:txBody>
          <a:bodyPr/>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A0279993-6C91-4B5E-8A50-CD6820E10752}" type="slidenum">
              <a:rPr kumimoji="0" lang="en-US" sz="1000" b="0" i="0" u="none" strike="noStrike" kern="1200" cap="none" spc="0" normalizeH="0" baseline="0" noProof="0">
                <a:ln>
                  <a:noFill/>
                </a:ln>
                <a:solidFill>
                  <a:srgbClr val="0F7B1E"/>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F7B1E"/>
              </a:solidFill>
              <a:effectLst/>
              <a:uLnTx/>
              <a:uFillTx/>
              <a:latin typeface="Arial" charset="0"/>
              <a:ea typeface="+mn-ea"/>
              <a:cs typeface="+mn-cs"/>
            </a:endParaRPr>
          </a:p>
        </p:txBody>
      </p:sp>
    </p:spTree>
    <p:extLst>
      <p:ext uri="{BB962C8B-B14F-4D97-AF65-F5344CB8AC3E}">
        <p14:creationId xmlns:p14="http://schemas.microsoft.com/office/powerpoint/2010/main" val="1273755680"/>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995A3544-648B-45E2-A137-C5F81AA790B9}" type="slidenum">
              <a:rPr kumimoji="0" lang="en-US" sz="1000" b="0" i="0" u="none" strike="noStrike" kern="1200" cap="none" spc="0" normalizeH="0" baseline="0" noProof="0" smtClean="0">
                <a:ln>
                  <a:noFill/>
                </a:ln>
                <a:solidFill>
                  <a:srgbClr val="0F7B1E"/>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F7B1E"/>
              </a:solidFill>
              <a:effectLst/>
              <a:uLnTx/>
              <a:uFillTx/>
              <a:latin typeface="Arial" charset="0"/>
              <a:ea typeface="+mn-ea"/>
              <a:cs typeface="+mn-cs"/>
            </a:endParaRPr>
          </a:p>
        </p:txBody>
      </p:sp>
    </p:spTree>
    <p:extLst>
      <p:ext uri="{BB962C8B-B14F-4D97-AF65-F5344CB8AC3E}">
        <p14:creationId xmlns:p14="http://schemas.microsoft.com/office/powerpoint/2010/main" val="35719911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cSld name="2_Title Only">
    <p:spTree>
      <p:nvGrpSpPr>
        <p:cNvPr id="1" name=""/>
        <p:cNvGrpSpPr/>
        <p:nvPr/>
      </p:nvGrpSpPr>
      <p:grpSpPr>
        <a:xfrm>
          <a:off x="0" y="0"/>
          <a:ext cx="0" cy="0"/>
          <a:chOff x="0" y="0"/>
          <a:chExt cx="0" cy="0"/>
        </a:xfrm>
      </p:grpSpPr>
      <p:sp>
        <p:nvSpPr>
          <p:cNvPr id="4" name="Rectangle 3"/>
          <p:cNvSpPr>
            <a:spLocks noChangeArrowheads="1"/>
          </p:cNvSpPr>
          <p:nvPr/>
        </p:nvSpPr>
        <p:spPr bwMode="auto">
          <a:xfrm>
            <a:off x="1" y="2814608"/>
            <a:ext cx="184731" cy="400110"/>
          </a:xfrm>
          <a:prstGeom prst="rect">
            <a:avLst/>
          </a:prstGeom>
          <a:noFill/>
          <a:ln w="12700">
            <a:noFill/>
            <a:miter lim="800000"/>
            <a:headEnd/>
            <a:tailEnd/>
          </a:ln>
          <a:effectLst/>
        </p:spPr>
        <p:txBody>
          <a:bodyPr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solidFill>
              <a:effectLst/>
              <a:uLnTx/>
              <a:uFillTx/>
              <a:latin typeface="Cambria"/>
              <a:ea typeface="+mn-ea"/>
              <a:cs typeface="Arial" charset="0"/>
            </a:endParaRPr>
          </a:p>
        </p:txBody>
      </p:sp>
      <p:cxnSp>
        <p:nvCxnSpPr>
          <p:cNvPr id="6" name="Straight Connector 12"/>
          <p:cNvCxnSpPr>
            <a:cxnSpLocks noChangeShapeType="1"/>
          </p:cNvCxnSpPr>
          <p:nvPr/>
        </p:nvCxnSpPr>
        <p:spPr bwMode="auto">
          <a:xfrm>
            <a:off x="304800" y="1219200"/>
            <a:ext cx="11887200" cy="1588"/>
          </a:xfrm>
          <a:prstGeom prst="line">
            <a:avLst/>
          </a:prstGeom>
          <a:noFill/>
          <a:ln w="15875" algn="ctr">
            <a:solidFill>
              <a:schemeClr val="accent2"/>
            </a:solidFill>
            <a:round/>
            <a:headEnd/>
            <a:tailEnd/>
          </a:ln>
        </p:spPr>
      </p:cxnSp>
      <p:sp>
        <p:nvSpPr>
          <p:cNvPr id="2" name="Title 1"/>
          <p:cNvSpPr>
            <a:spLocks noGrp="1"/>
          </p:cNvSpPr>
          <p:nvPr>
            <p:ph type="title"/>
          </p:nvPr>
        </p:nvSpPr>
        <p:spPr>
          <a:xfrm>
            <a:off x="1320800" y="390564"/>
            <a:ext cx="10668000" cy="553998"/>
          </a:xfrm>
        </p:spPr>
        <p:txBody>
          <a:bodyPr/>
          <a:lstStyle/>
          <a:p>
            <a:r>
              <a:rPr lang="en-US"/>
              <a:t>Click to edit Master title style</a:t>
            </a:r>
            <a:endParaRPr lang="en-US" dirty="0"/>
          </a:p>
        </p:txBody>
      </p:sp>
      <p:sp>
        <p:nvSpPr>
          <p:cNvPr id="13" name="Text Placeholder 12"/>
          <p:cNvSpPr>
            <a:spLocks noGrp="1"/>
          </p:cNvSpPr>
          <p:nvPr>
            <p:ph type="body" sz="quarter" idx="13"/>
          </p:nvPr>
        </p:nvSpPr>
        <p:spPr>
          <a:xfrm>
            <a:off x="304800" y="1524000"/>
            <a:ext cx="11582400" cy="369332"/>
          </a:xfrm>
        </p:spPr>
        <p:txBody>
          <a:bodyPr/>
          <a:lstStyle>
            <a:lvl1pPr algn="l">
              <a:buFont typeface="Arial" pitchFamily="34" charset="0"/>
              <a:buNone/>
              <a:defRPr/>
            </a:lvl1pPr>
            <a:lvl2pPr>
              <a:buNone/>
              <a:defRPr/>
            </a:lvl2pPr>
          </a:lstStyle>
          <a:p>
            <a:pPr lvl="0"/>
            <a:r>
              <a:rPr lang="en-US"/>
              <a:t>Click to edit Master text styles</a:t>
            </a:r>
          </a:p>
        </p:txBody>
      </p:sp>
      <p:sp>
        <p:nvSpPr>
          <p:cNvPr id="7" name="Date Placeholder 2"/>
          <p:cNvSpPr>
            <a:spLocks noGrp="1"/>
          </p:cNvSpPr>
          <p:nvPr>
            <p:ph type="dt" sz="half" idx="14"/>
          </p:nvPr>
        </p:nvSpPr>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000099"/>
              </a:solidFill>
              <a:effectLst/>
              <a:uLnTx/>
              <a:uFillTx/>
              <a:latin typeface="Arial" charset="0"/>
              <a:ea typeface="+mn-ea"/>
              <a:cs typeface="+mn-cs"/>
            </a:endParaRPr>
          </a:p>
        </p:txBody>
      </p:sp>
      <p:sp>
        <p:nvSpPr>
          <p:cNvPr id="8" name="Footer Placeholder 3"/>
          <p:cNvSpPr>
            <a:spLocks noGrp="1"/>
          </p:cNvSpPr>
          <p:nvPr>
            <p:ph type="ftr" sz="quarter" idx="15"/>
          </p:nvPr>
        </p:nvSpPr>
        <p:spPr/>
        <p:txBody>
          <a:bodyPr/>
          <a:lstStyle>
            <a:lvl1pPr>
              <a:defRPr b="1">
                <a:solidFill>
                  <a:schemeClr val="accent3"/>
                </a:solidFill>
                <a:latin typeface="Times New Roman" pitchFamily="18" charset="0"/>
                <a:cs typeface="Times New Roman" pitchFamily="18" charset="0"/>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1" i="0" u="none" strike="noStrike" kern="1200" cap="none" spc="0" normalizeH="0" baseline="0" noProof="0" dirty="0">
              <a:ln>
                <a:noFill/>
              </a:ln>
              <a:solidFill>
                <a:srgbClr val="FFFFFF"/>
              </a:solidFill>
              <a:effectLst/>
              <a:uLnTx/>
              <a:uFillTx/>
              <a:latin typeface="Times New Roman" pitchFamily="18" charset="0"/>
              <a:ea typeface="+mn-ea"/>
              <a:cs typeface="Times New Roman" pitchFamily="18" charset="0"/>
            </a:endParaRPr>
          </a:p>
        </p:txBody>
      </p:sp>
      <p:sp>
        <p:nvSpPr>
          <p:cNvPr id="9" name="Slide Number Placeholder 4"/>
          <p:cNvSpPr>
            <a:spLocks noGrp="1"/>
          </p:cNvSpPr>
          <p:nvPr>
            <p:ph type="sldNum" sz="quarter" idx="16"/>
          </p:nvPr>
        </p:nvSpPr>
        <p:spPr/>
        <p:txBody>
          <a:bodyPr/>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2A72E24F-545F-44F9-A119-E6448F7575D5}" type="slidenum">
              <a:rPr kumimoji="0" lang="en-US" sz="1000" b="0" i="0" u="none" strike="noStrike" kern="1200" cap="none" spc="0" normalizeH="0" baseline="0" noProof="0" smtClean="0">
                <a:ln>
                  <a:noFill/>
                </a:ln>
                <a:solidFill>
                  <a:srgbClr val="0F7B1E"/>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F7B1E"/>
              </a:solidFill>
              <a:effectLst/>
              <a:uLnTx/>
              <a:uFillTx/>
              <a:latin typeface="Arial" charset="0"/>
              <a:ea typeface="+mn-ea"/>
              <a:cs typeface="+mn-cs"/>
            </a:endParaRPr>
          </a:p>
        </p:txBody>
      </p:sp>
      <p:pic>
        <p:nvPicPr>
          <p:cNvPr id="10" name="Picture 9" descr="sbp_logoclr_1_KK.png"/>
          <p:cNvPicPr>
            <a:picLocks noChangeAspect="1"/>
          </p:cNvPicPr>
          <p:nvPr userDrawn="1"/>
        </p:nvPicPr>
        <p:blipFill>
          <a:blip r:embed="rId2" cstate="print"/>
          <a:stretch>
            <a:fillRect/>
          </a:stretch>
        </p:blipFill>
        <p:spPr>
          <a:xfrm>
            <a:off x="10645650" y="63182"/>
            <a:ext cx="1097280" cy="1097280"/>
          </a:xfrm>
          <a:prstGeom prst="rect">
            <a:avLst/>
          </a:prstGeom>
        </p:spPr>
      </p:pic>
    </p:spTree>
    <p:extLst>
      <p:ext uri="{BB962C8B-B14F-4D97-AF65-F5344CB8AC3E}">
        <p14:creationId xmlns:p14="http://schemas.microsoft.com/office/powerpoint/2010/main" val="3648883555"/>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Full Page">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000099"/>
              </a:solidFill>
              <a:effectLst/>
              <a:uLnTx/>
              <a:uFillTx/>
              <a:latin typeface="Arial" charset="0"/>
              <a:ea typeface="+mn-ea"/>
              <a:cs typeface="+mn-cs"/>
            </a:endParaRPr>
          </a:p>
        </p:txBody>
      </p:sp>
      <p:sp>
        <p:nvSpPr>
          <p:cNvPr id="3" name="Rectangle 6"/>
          <p:cNvSpPr>
            <a:spLocks noGrp="1" noChangeArrowheads="1"/>
          </p:cNvSpPr>
          <p:nvPr>
            <p:ph type="ftr" sz="quarter" idx="11"/>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3333CC"/>
              </a:solidFill>
              <a:effectLst/>
              <a:uLnTx/>
              <a:uFillTx/>
              <a:latin typeface="Arial" charset="0"/>
              <a:ea typeface="+mn-ea"/>
              <a:cs typeface="+mn-cs"/>
            </a:endParaRPr>
          </a:p>
        </p:txBody>
      </p:sp>
      <p:sp>
        <p:nvSpPr>
          <p:cNvPr id="4" name="Rectangle 7"/>
          <p:cNvSpPr>
            <a:spLocks noGrp="1" noChangeArrowheads="1"/>
          </p:cNvSpPr>
          <p:nvPr>
            <p:ph type="sldNum" sz="quarter" idx="12"/>
          </p:nvPr>
        </p:nvSpPr>
        <p:spPr>
          <a:ln/>
        </p:spPr>
        <p:txBody>
          <a:bodyPr/>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FA8514EB-6F97-4F6B-B772-AFCF85500013}" type="slidenum">
              <a:rPr kumimoji="0" lang="en-US" sz="1000" b="0" i="0" u="none" strike="noStrike" kern="1200" cap="none" spc="0" normalizeH="0" baseline="0" noProof="0">
                <a:ln>
                  <a:noFill/>
                </a:ln>
                <a:solidFill>
                  <a:srgbClr val="0F7B1E"/>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F7B1E"/>
              </a:solidFill>
              <a:effectLst/>
              <a:uLnTx/>
              <a:uFillTx/>
              <a:latin typeface="Arial" charset="0"/>
              <a:ea typeface="+mn-ea"/>
              <a:cs typeface="+mn-cs"/>
            </a:endParaRPr>
          </a:p>
        </p:txBody>
      </p:sp>
    </p:spTree>
    <p:extLst>
      <p:ext uri="{BB962C8B-B14F-4D97-AF65-F5344CB8AC3E}">
        <p14:creationId xmlns:p14="http://schemas.microsoft.com/office/powerpoint/2010/main" val="86612812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505075"/>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838200" y="6356352"/>
            <a:ext cx="2743200" cy="365125"/>
          </a:xfrm>
          <a:prstGeom prst="rect">
            <a:avLst/>
          </a:prstGeom>
        </p:spPr>
        <p:txBody>
          <a:bodyPr/>
          <a:lstStyle/>
          <a:p>
            <a:endParaRPr lang="en-US" dirty="0"/>
          </a:p>
        </p:txBody>
      </p:sp>
      <p:sp>
        <p:nvSpPr>
          <p:cNvPr id="8" name="Footer Placeholder 7"/>
          <p:cNvSpPr>
            <a:spLocks noGrp="1"/>
          </p:cNvSpPr>
          <p:nvPr>
            <p:ph type="ftr" sz="quarter" idx="11"/>
          </p:nvPr>
        </p:nvSpPr>
        <p:spPr>
          <a:xfrm>
            <a:off x="4038600" y="6356352"/>
            <a:ext cx="4114800" cy="365125"/>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995A3544-648B-45E2-A137-C5F81AA790B9}" type="slidenum">
              <a:rPr lang="en-US" smtClean="0"/>
              <a:t>‹#›</a:t>
            </a:fld>
            <a:endParaRPr lang="en-US" dirty="0"/>
          </a:p>
        </p:txBody>
      </p:sp>
    </p:spTree>
    <p:extLst>
      <p:ext uri="{BB962C8B-B14F-4D97-AF65-F5344CB8AC3E}">
        <p14:creationId xmlns:p14="http://schemas.microsoft.com/office/powerpoint/2010/main" val="1196931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325563"/>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a:xfrm>
            <a:off x="838200" y="6356352"/>
            <a:ext cx="2743200" cy="365125"/>
          </a:xfrm>
          <a:prstGeom prst="rect">
            <a:avLst/>
          </a:prstGeom>
        </p:spPr>
        <p:txBody>
          <a:bodyPr/>
          <a:lstStyle/>
          <a:p>
            <a:endParaRPr lang="en-US" dirty="0"/>
          </a:p>
        </p:txBody>
      </p:sp>
      <p:sp>
        <p:nvSpPr>
          <p:cNvPr id="4" name="Footer Placeholder 3"/>
          <p:cNvSpPr>
            <a:spLocks noGrp="1"/>
          </p:cNvSpPr>
          <p:nvPr>
            <p:ph type="ftr" sz="quarter" idx="11"/>
          </p:nvPr>
        </p:nvSpPr>
        <p:spPr>
          <a:xfrm>
            <a:off x="4038600" y="6356352"/>
            <a:ext cx="4114800" cy="365125"/>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995A3544-648B-45E2-A137-C5F81AA790B9}" type="slidenum">
              <a:rPr lang="en-US" smtClean="0"/>
              <a:t>‹#›</a:t>
            </a:fld>
            <a:endParaRPr lang="en-US" dirty="0"/>
          </a:p>
        </p:txBody>
      </p:sp>
    </p:spTree>
    <p:extLst>
      <p:ext uri="{BB962C8B-B14F-4D97-AF65-F5344CB8AC3E}">
        <p14:creationId xmlns:p14="http://schemas.microsoft.com/office/powerpoint/2010/main" val="1539703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2"/>
            <a:ext cx="2743200" cy="365125"/>
          </a:xfrm>
          <a:prstGeom prst="rect">
            <a:avLst/>
          </a:prstGeom>
        </p:spPr>
        <p:txBody>
          <a:bodyPr/>
          <a:lstStyle/>
          <a:p>
            <a:endParaRPr lang="en-US" dirty="0"/>
          </a:p>
        </p:txBody>
      </p:sp>
      <p:sp>
        <p:nvSpPr>
          <p:cNvPr id="3" name="Footer Placeholder 2"/>
          <p:cNvSpPr>
            <a:spLocks noGrp="1"/>
          </p:cNvSpPr>
          <p:nvPr>
            <p:ph type="ftr" sz="quarter" idx="11"/>
          </p:nvPr>
        </p:nvSpPr>
        <p:spPr>
          <a:xfrm>
            <a:off x="4038600" y="6356352"/>
            <a:ext cx="4114800" cy="365125"/>
          </a:xfrm>
          <a:prstGeom prst="rect">
            <a:avLst/>
          </a:prstGeom>
        </p:spPr>
        <p:txBody>
          <a:bodyPr/>
          <a:lstStyle/>
          <a:p>
            <a:endParaRPr lang="en-US" dirty="0"/>
          </a:p>
        </p:txBody>
      </p:sp>
      <p:sp>
        <p:nvSpPr>
          <p:cNvPr id="4" name="Slide Number Placeholder 3"/>
          <p:cNvSpPr>
            <a:spLocks noGrp="1"/>
          </p:cNvSpPr>
          <p:nvPr>
            <p:ph type="sldNum" sz="quarter" idx="12"/>
          </p:nvPr>
        </p:nvSpPr>
        <p:spPr/>
        <p:txBody>
          <a:bodyPr/>
          <a:lstStyle/>
          <a:p>
            <a:fld id="{995A3544-648B-45E2-A137-C5F81AA790B9}" type="slidenum">
              <a:rPr lang="en-US" smtClean="0"/>
              <a:t>‹#›</a:t>
            </a:fld>
            <a:endParaRPr lang="en-US" dirty="0"/>
          </a:p>
        </p:txBody>
      </p:sp>
    </p:spTree>
    <p:extLst>
      <p:ext uri="{BB962C8B-B14F-4D97-AF65-F5344CB8AC3E}">
        <p14:creationId xmlns:p14="http://schemas.microsoft.com/office/powerpoint/2010/main" val="35780873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38200" y="6356352"/>
            <a:ext cx="2743200" cy="365125"/>
          </a:xfrm>
          <a:prstGeom prst="rect">
            <a:avLst/>
          </a:prstGeom>
        </p:spPr>
        <p:txBody>
          <a:bodyPr/>
          <a:lstStyle/>
          <a:p>
            <a:endParaRPr lang="en-US" dirty="0"/>
          </a:p>
        </p:txBody>
      </p:sp>
      <p:sp>
        <p:nvSpPr>
          <p:cNvPr id="6" name="Footer Placeholder 5"/>
          <p:cNvSpPr>
            <a:spLocks noGrp="1"/>
          </p:cNvSpPr>
          <p:nvPr>
            <p:ph type="ftr" sz="quarter" idx="11"/>
          </p:nvPr>
        </p:nvSpPr>
        <p:spPr>
          <a:xfrm>
            <a:off x="4038600" y="6356352"/>
            <a:ext cx="41148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995A3544-648B-45E2-A137-C5F81AA790B9}" type="slidenum">
              <a:rPr lang="en-US" smtClean="0"/>
              <a:t>‹#›</a:t>
            </a:fld>
            <a:endParaRPr lang="en-US" dirty="0"/>
          </a:p>
        </p:txBody>
      </p:sp>
    </p:spTree>
    <p:extLst>
      <p:ext uri="{BB962C8B-B14F-4D97-AF65-F5344CB8AC3E}">
        <p14:creationId xmlns:p14="http://schemas.microsoft.com/office/powerpoint/2010/main" val="1496991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38200" y="6356352"/>
            <a:ext cx="2743200" cy="365125"/>
          </a:xfrm>
          <a:prstGeom prst="rect">
            <a:avLst/>
          </a:prstGeom>
        </p:spPr>
        <p:txBody>
          <a:bodyPr/>
          <a:lstStyle/>
          <a:p>
            <a:endParaRPr lang="en-US" dirty="0"/>
          </a:p>
        </p:txBody>
      </p:sp>
      <p:sp>
        <p:nvSpPr>
          <p:cNvPr id="6" name="Footer Placeholder 5"/>
          <p:cNvSpPr>
            <a:spLocks noGrp="1"/>
          </p:cNvSpPr>
          <p:nvPr>
            <p:ph type="ftr" sz="quarter" idx="11"/>
          </p:nvPr>
        </p:nvSpPr>
        <p:spPr>
          <a:xfrm>
            <a:off x="4038600" y="6356352"/>
            <a:ext cx="41148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995A3544-648B-45E2-A137-C5F81AA790B9}" type="slidenum">
              <a:rPr lang="en-US" smtClean="0"/>
              <a:t>‹#›</a:t>
            </a:fld>
            <a:endParaRPr lang="en-US" dirty="0"/>
          </a:p>
        </p:txBody>
      </p:sp>
    </p:spTree>
    <p:extLst>
      <p:ext uri="{BB962C8B-B14F-4D97-AF65-F5344CB8AC3E}">
        <p14:creationId xmlns:p14="http://schemas.microsoft.com/office/powerpoint/2010/main" val="402018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image" Target="../media/image1.png"/><Relationship Id="rId2" Type="http://schemas.openxmlformats.org/officeDocument/2006/relationships/slideLayout" Target="../slideLayouts/slideLayout15.xml"/><Relationship Id="rId16"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image" Target="../media/image1.png"/><Relationship Id="rId2" Type="http://schemas.openxmlformats.org/officeDocument/2006/relationships/slideLayout" Target="../slideLayouts/slideLayout30.xml"/><Relationship Id="rId16" Type="http://schemas.openxmlformats.org/officeDocument/2006/relationships/theme" Target="../theme/theme3.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9363632" y="6450481"/>
            <a:ext cx="2743200" cy="365125"/>
          </a:xfrm>
          <a:prstGeom prst="rect">
            <a:avLst/>
          </a:prstGeom>
        </p:spPr>
        <p:txBody>
          <a:bodyPr vert="horz" lIns="91440" tIns="45720" rIns="91440" bIns="45720" rtlCol="0" anchor="ctr"/>
          <a:lstStyle>
            <a:lvl1pPr algn="r">
              <a:defRPr sz="1200" b="1">
                <a:solidFill>
                  <a:schemeClr val="tx1">
                    <a:tint val="75000"/>
                  </a:schemeClr>
                </a:solidFill>
              </a:defRPr>
            </a:lvl1pPr>
          </a:lstStyle>
          <a:p>
            <a:fld id="{995A3544-648B-45E2-A137-C5F81AA790B9}" type="slidenum">
              <a:rPr lang="en-US" smtClean="0"/>
              <a:pPr/>
              <a:t>‹#›</a:t>
            </a:fld>
            <a:endParaRPr lang="en-US" dirty="0"/>
          </a:p>
        </p:txBody>
      </p:sp>
      <p:sp>
        <p:nvSpPr>
          <p:cNvPr id="10" name="Rectangle 9"/>
          <p:cNvSpPr/>
          <p:nvPr userDrawn="1"/>
        </p:nvSpPr>
        <p:spPr>
          <a:xfrm>
            <a:off x="0" y="0"/>
            <a:ext cx="12192000" cy="79157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cxnSp>
        <p:nvCxnSpPr>
          <p:cNvPr id="8" name="Straight Connector 7"/>
          <p:cNvCxnSpPr/>
          <p:nvPr userDrawn="1"/>
        </p:nvCxnSpPr>
        <p:spPr>
          <a:xfrm>
            <a:off x="0" y="791570"/>
            <a:ext cx="12192000" cy="0"/>
          </a:xfrm>
          <a:prstGeom prst="line">
            <a:avLst/>
          </a:prstGeom>
          <a:ln w="3492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7" name="Picture 6" descr="sbp_logoclr_1_KK.png"/>
          <p:cNvPicPr preferRelativeResize="0">
            <a:picLocks/>
          </p:cNvPicPr>
          <p:nvPr userDrawn="1"/>
        </p:nvPicPr>
        <p:blipFill>
          <a:blip r:embed="rId15" cstate="print"/>
          <a:stretch>
            <a:fillRect/>
          </a:stretch>
        </p:blipFill>
        <p:spPr>
          <a:xfrm>
            <a:off x="11364424" y="0"/>
            <a:ext cx="822960" cy="791570"/>
          </a:xfrm>
          <a:prstGeom prst="rect">
            <a:avLst/>
          </a:prstGeom>
          <a:solidFill>
            <a:schemeClr val="bg1"/>
          </a:solidFill>
          <a:ln>
            <a:solidFill>
              <a:schemeClr val="accent1">
                <a:lumMod val="75000"/>
              </a:schemeClr>
            </a:solidFill>
          </a:ln>
        </p:spPr>
      </p:pic>
    </p:spTree>
    <p:extLst>
      <p:ext uri="{BB962C8B-B14F-4D97-AF65-F5344CB8AC3E}">
        <p14:creationId xmlns:p14="http://schemas.microsoft.com/office/powerpoint/2010/main" val="2999772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730"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8" name="Rectangle 3"/>
          <p:cNvSpPr>
            <a:spLocks noGrp="1" noChangeArrowheads="1"/>
          </p:cNvSpPr>
          <p:nvPr>
            <p:ph type="title"/>
          </p:nvPr>
        </p:nvSpPr>
        <p:spPr bwMode="auto">
          <a:xfrm>
            <a:off x="304800" y="651662"/>
            <a:ext cx="10439400" cy="549275"/>
          </a:xfrm>
          <a:prstGeom prst="rect">
            <a:avLst/>
          </a:prstGeom>
          <a:noFill/>
          <a:ln w="9525">
            <a:noFill/>
            <a:miter lim="800000"/>
            <a:headEnd/>
            <a:tailEnd/>
          </a:ln>
        </p:spPr>
        <p:txBody>
          <a:bodyPr vert="horz" wrap="square" lIns="0" tIns="0" rIns="0" bIns="0" numCol="1" anchor="b" anchorCtr="0" compatLnSpc="1">
            <a:prstTxWarp prst="textNoShape">
              <a:avLst/>
            </a:prstTxWarp>
            <a:spAutoFit/>
          </a:bodyPr>
          <a:lstStyle/>
          <a:p>
            <a:pPr lvl="0"/>
            <a:r>
              <a:rPr lang="en-US" dirty="0"/>
              <a:t>Click to Edit Page title</a:t>
            </a:r>
          </a:p>
        </p:txBody>
      </p:sp>
      <p:sp>
        <p:nvSpPr>
          <p:cNvPr id="1029" name="Rectangle 4"/>
          <p:cNvSpPr>
            <a:spLocks noGrp="1" noChangeArrowheads="1"/>
          </p:cNvSpPr>
          <p:nvPr>
            <p:ph type="body" idx="1"/>
          </p:nvPr>
        </p:nvSpPr>
        <p:spPr bwMode="auto">
          <a:xfrm>
            <a:off x="1253068" y="1595444"/>
            <a:ext cx="10532533" cy="167430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1"/>
            <a:r>
              <a:rPr lang="en-US"/>
              <a:t>Click to edit Master text styles</a:t>
            </a:r>
          </a:p>
          <a:p>
            <a:pPr lvl="1"/>
            <a:r>
              <a:rPr lang="en-US"/>
              <a:t> Second level</a:t>
            </a:r>
          </a:p>
          <a:p>
            <a:pPr lvl="2"/>
            <a:r>
              <a:rPr lang="en-US"/>
              <a:t> Third level</a:t>
            </a:r>
          </a:p>
          <a:p>
            <a:pPr lvl="3"/>
            <a:r>
              <a:rPr lang="en-US"/>
              <a:t> Fourth level</a:t>
            </a:r>
          </a:p>
          <a:p>
            <a:pPr lvl="4"/>
            <a:r>
              <a:rPr lang="en-US"/>
              <a:t> Fifth level</a:t>
            </a:r>
          </a:p>
        </p:txBody>
      </p:sp>
      <p:sp>
        <p:nvSpPr>
          <p:cNvPr id="185349" name="Rectangle 5"/>
          <p:cNvSpPr>
            <a:spLocks noGrp="1" noChangeArrowheads="1"/>
          </p:cNvSpPr>
          <p:nvPr>
            <p:ph type="dt" sz="half" idx="2"/>
          </p:nvPr>
        </p:nvSpPr>
        <p:spPr bwMode="black">
          <a:xfrm>
            <a:off x="5632451" y="6608770"/>
            <a:ext cx="2514600" cy="160337"/>
          </a:xfrm>
          <a:prstGeom prst="rect">
            <a:avLst/>
          </a:prstGeom>
          <a:noFill/>
          <a:ln w="12700">
            <a:noFill/>
            <a:miter lim="800000"/>
            <a:headEnd/>
            <a:tailEnd/>
          </a:ln>
          <a:effectLst/>
        </p:spPr>
        <p:txBody>
          <a:bodyPr vert="horz" wrap="none" lIns="102833" tIns="51417" rIns="102833" bIns="51417" numCol="1" anchor="ctr" anchorCtr="0" compatLnSpc="1">
            <a:prstTxWarp prst="textNoShape">
              <a:avLst/>
            </a:prstTxWarp>
          </a:bodyPr>
          <a:lstStyle>
            <a:lvl1pPr eaLnBrk="0" hangingPunct="0">
              <a:defRPr sz="1000" b="0">
                <a:solidFill>
                  <a:srgbClr val="000099"/>
                </a:solidFill>
                <a:latin typeface="Arial" charset="0"/>
                <a:cs typeface="+mn-cs"/>
              </a:defRPr>
            </a:lvl1pPr>
          </a:lstStyle>
          <a:p>
            <a:pPr>
              <a:defRPr/>
            </a:pPr>
            <a:endParaRPr lang="en-US" dirty="0"/>
          </a:p>
        </p:txBody>
      </p:sp>
      <p:sp>
        <p:nvSpPr>
          <p:cNvPr id="185350" name="Rectangle 6"/>
          <p:cNvSpPr>
            <a:spLocks noGrp="1" noChangeArrowheads="1"/>
          </p:cNvSpPr>
          <p:nvPr>
            <p:ph type="ftr" sz="quarter" idx="3"/>
          </p:nvPr>
        </p:nvSpPr>
        <p:spPr bwMode="black">
          <a:xfrm>
            <a:off x="1193800" y="6608770"/>
            <a:ext cx="3769784" cy="160337"/>
          </a:xfrm>
          <a:prstGeom prst="rect">
            <a:avLst/>
          </a:prstGeom>
          <a:noFill/>
          <a:ln w="12700">
            <a:noFill/>
            <a:miter lim="800000"/>
            <a:headEnd/>
            <a:tailEnd/>
          </a:ln>
          <a:effectLst/>
        </p:spPr>
        <p:txBody>
          <a:bodyPr vert="horz" wrap="none" lIns="102833" tIns="51417" rIns="102833" bIns="51417" numCol="1" anchor="ctr" anchorCtr="0" compatLnSpc="1">
            <a:prstTxWarp prst="textNoShape">
              <a:avLst/>
            </a:prstTxWarp>
          </a:bodyPr>
          <a:lstStyle>
            <a:lvl1pPr eaLnBrk="0" hangingPunct="0">
              <a:defRPr sz="1000" b="0">
                <a:solidFill>
                  <a:schemeClr val="accent2"/>
                </a:solidFill>
                <a:latin typeface="Arial" charset="0"/>
                <a:cs typeface="+mn-cs"/>
              </a:defRPr>
            </a:lvl1pPr>
          </a:lstStyle>
          <a:p>
            <a:pPr>
              <a:defRPr/>
            </a:pPr>
            <a:endParaRPr lang="en-US" dirty="0"/>
          </a:p>
        </p:txBody>
      </p:sp>
      <p:sp>
        <p:nvSpPr>
          <p:cNvPr id="185351" name="Rectangle 7"/>
          <p:cNvSpPr>
            <a:spLocks noGrp="1" noChangeArrowheads="1"/>
          </p:cNvSpPr>
          <p:nvPr>
            <p:ph type="sldNum" sz="quarter" idx="4"/>
          </p:nvPr>
        </p:nvSpPr>
        <p:spPr bwMode="black">
          <a:xfrm>
            <a:off x="8684687" y="6608770"/>
            <a:ext cx="2628900" cy="160337"/>
          </a:xfrm>
          <a:prstGeom prst="rect">
            <a:avLst/>
          </a:prstGeom>
          <a:noFill/>
          <a:ln w="12700">
            <a:noFill/>
            <a:miter lim="800000"/>
            <a:headEnd/>
            <a:tailEnd/>
          </a:ln>
          <a:effectLst/>
        </p:spPr>
        <p:txBody>
          <a:bodyPr vert="horz" wrap="none" lIns="102833" tIns="51417" rIns="102833" bIns="51417" numCol="1" anchor="ctr" anchorCtr="0" compatLnSpc="1">
            <a:prstTxWarp prst="textNoShape">
              <a:avLst/>
            </a:prstTxWarp>
          </a:bodyPr>
          <a:lstStyle>
            <a:lvl1pPr algn="r" eaLnBrk="0" hangingPunct="0">
              <a:defRPr sz="1000" b="0">
                <a:solidFill>
                  <a:srgbClr val="0F7B1E"/>
                </a:solidFill>
                <a:latin typeface="Arial" charset="0"/>
                <a:cs typeface="+mn-cs"/>
              </a:defRPr>
            </a:lvl1pPr>
          </a:lstStyle>
          <a:p>
            <a:pPr>
              <a:defRPr/>
            </a:pPr>
            <a:fld id="{614D4462-E8C0-48CD-B843-E194C0454ED9}" type="slidenum">
              <a:rPr lang="en-US"/>
              <a:pPr>
                <a:defRPr/>
              </a:pPr>
              <a:t>‹#›</a:t>
            </a:fld>
            <a:endParaRPr lang="en-US" dirty="0"/>
          </a:p>
        </p:txBody>
      </p:sp>
      <p:sp>
        <p:nvSpPr>
          <p:cNvPr id="185353" name="Rectangle 9"/>
          <p:cNvSpPr>
            <a:spLocks noChangeArrowheads="1"/>
          </p:cNvSpPr>
          <p:nvPr/>
        </p:nvSpPr>
        <p:spPr bwMode="auto">
          <a:xfrm>
            <a:off x="5" y="2814608"/>
            <a:ext cx="184731" cy="400110"/>
          </a:xfrm>
          <a:prstGeom prst="rect">
            <a:avLst/>
          </a:prstGeom>
          <a:noFill/>
          <a:ln w="12700">
            <a:noFill/>
            <a:miter lim="800000"/>
            <a:headEnd/>
            <a:tailEnd/>
          </a:ln>
          <a:effectLst/>
        </p:spPr>
        <p:txBody>
          <a:bodyPr wrap="none" anchor="ctr">
            <a:spAutoFit/>
          </a:bodyPr>
          <a:lstStyle/>
          <a:p>
            <a:pPr>
              <a:defRPr/>
            </a:pPr>
            <a:endParaRPr lang="en-US" sz="2000" dirty="0">
              <a:cs typeface="+mn-cs"/>
            </a:endParaRPr>
          </a:p>
        </p:txBody>
      </p:sp>
      <p:cxnSp>
        <p:nvCxnSpPr>
          <p:cNvPr id="1034" name="Straight Connector 10"/>
          <p:cNvCxnSpPr>
            <a:cxnSpLocks noChangeShapeType="1"/>
          </p:cNvCxnSpPr>
          <p:nvPr userDrawn="1"/>
        </p:nvCxnSpPr>
        <p:spPr bwMode="auto">
          <a:xfrm>
            <a:off x="304800" y="1219200"/>
            <a:ext cx="11887200" cy="1588"/>
          </a:xfrm>
          <a:prstGeom prst="line">
            <a:avLst/>
          </a:prstGeom>
          <a:noFill/>
          <a:ln w="15875" algn="ctr">
            <a:solidFill>
              <a:schemeClr val="accent2"/>
            </a:solidFill>
            <a:round/>
            <a:headEnd/>
            <a:tailEnd/>
          </a:ln>
        </p:spPr>
      </p:cxnSp>
      <p:sp>
        <p:nvSpPr>
          <p:cNvPr id="10" name="TextBox 9"/>
          <p:cNvSpPr txBox="1"/>
          <p:nvPr userDrawn="1"/>
        </p:nvSpPr>
        <p:spPr>
          <a:xfrm>
            <a:off x="0" y="7"/>
            <a:ext cx="3860800" cy="276999"/>
          </a:xfrm>
          <a:prstGeom prst="rect">
            <a:avLst/>
          </a:prstGeom>
          <a:noFill/>
        </p:spPr>
        <p:txBody>
          <a:bodyPr wrap="square" rtlCol="0">
            <a:spAutoFit/>
          </a:bodyPr>
          <a:lstStyle/>
          <a:p>
            <a:r>
              <a:rPr lang="en-US" sz="1200" u="none" dirty="0">
                <a:solidFill>
                  <a:schemeClr val="accent3">
                    <a:lumMod val="50000"/>
                  </a:schemeClr>
                </a:solidFill>
                <a:latin typeface="+mj-lt"/>
              </a:rPr>
              <a:t>CONFIDENTIAL</a:t>
            </a:r>
          </a:p>
        </p:txBody>
      </p:sp>
      <p:pic>
        <p:nvPicPr>
          <p:cNvPr id="12" name="Picture 11" descr="sbp_logoclr_1_KK.png"/>
          <p:cNvPicPr>
            <a:picLocks noChangeAspect="1"/>
          </p:cNvPicPr>
          <p:nvPr userDrawn="1"/>
        </p:nvPicPr>
        <p:blipFill>
          <a:blip r:embed="rId17" cstate="print"/>
          <a:stretch>
            <a:fillRect/>
          </a:stretch>
        </p:blipFill>
        <p:spPr>
          <a:xfrm>
            <a:off x="10645650" y="63182"/>
            <a:ext cx="1097280" cy="1097280"/>
          </a:xfrm>
          <a:prstGeom prst="rect">
            <a:avLst/>
          </a:prstGeom>
        </p:spPr>
      </p:pic>
    </p:spTree>
    <p:extLst>
      <p:ext uri="{BB962C8B-B14F-4D97-AF65-F5344CB8AC3E}">
        <p14:creationId xmlns:p14="http://schemas.microsoft.com/office/powerpoint/2010/main" val="3508967256"/>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Lst>
  <p:transition/>
  <p:hf hdr="0" ftr="0" dt="0"/>
  <p:txStyles>
    <p:titleStyle>
      <a:lvl1pPr algn="l" rtl="0" eaLnBrk="0" fontAlgn="base" hangingPunct="0">
        <a:spcBef>
          <a:spcPct val="0"/>
        </a:spcBef>
        <a:spcAft>
          <a:spcPct val="0"/>
        </a:spcAft>
        <a:defRPr sz="3600" b="1">
          <a:solidFill>
            <a:schemeClr val="accent2"/>
          </a:solidFill>
          <a:latin typeface="+mj-lt"/>
          <a:ea typeface="+mj-ea"/>
          <a:cs typeface="+mj-cs"/>
        </a:defRPr>
      </a:lvl1pPr>
      <a:lvl2pPr algn="l" rtl="0" eaLnBrk="0" fontAlgn="base" hangingPunct="0">
        <a:spcBef>
          <a:spcPct val="0"/>
        </a:spcBef>
        <a:spcAft>
          <a:spcPct val="0"/>
        </a:spcAft>
        <a:defRPr sz="3600" b="1">
          <a:solidFill>
            <a:schemeClr val="accent2"/>
          </a:solidFill>
          <a:latin typeface="Arial" charset="0"/>
        </a:defRPr>
      </a:lvl2pPr>
      <a:lvl3pPr algn="l" rtl="0" eaLnBrk="0" fontAlgn="base" hangingPunct="0">
        <a:spcBef>
          <a:spcPct val="0"/>
        </a:spcBef>
        <a:spcAft>
          <a:spcPct val="0"/>
        </a:spcAft>
        <a:defRPr sz="3600" b="1">
          <a:solidFill>
            <a:schemeClr val="accent2"/>
          </a:solidFill>
          <a:latin typeface="Arial" charset="0"/>
        </a:defRPr>
      </a:lvl3pPr>
      <a:lvl4pPr algn="l" rtl="0" eaLnBrk="0" fontAlgn="base" hangingPunct="0">
        <a:spcBef>
          <a:spcPct val="0"/>
        </a:spcBef>
        <a:spcAft>
          <a:spcPct val="0"/>
        </a:spcAft>
        <a:defRPr sz="3600" b="1">
          <a:solidFill>
            <a:schemeClr val="accent2"/>
          </a:solidFill>
          <a:latin typeface="Arial" charset="0"/>
        </a:defRPr>
      </a:lvl4pPr>
      <a:lvl5pPr algn="l" rtl="0" eaLnBrk="0" fontAlgn="base" hangingPunct="0">
        <a:spcBef>
          <a:spcPct val="0"/>
        </a:spcBef>
        <a:spcAft>
          <a:spcPct val="0"/>
        </a:spcAft>
        <a:defRPr sz="3600" b="1">
          <a:solidFill>
            <a:schemeClr val="accent2"/>
          </a:solidFill>
          <a:latin typeface="Arial" charset="0"/>
        </a:defRPr>
      </a:lvl5pPr>
      <a:lvl6pPr marL="457200" algn="l" rtl="0" fontAlgn="base">
        <a:spcBef>
          <a:spcPct val="0"/>
        </a:spcBef>
        <a:spcAft>
          <a:spcPct val="0"/>
        </a:spcAft>
        <a:defRPr sz="3600" b="1">
          <a:solidFill>
            <a:schemeClr val="accent2"/>
          </a:solidFill>
          <a:latin typeface="Arial" charset="0"/>
        </a:defRPr>
      </a:lvl6pPr>
      <a:lvl7pPr marL="914400" algn="l" rtl="0" fontAlgn="base">
        <a:spcBef>
          <a:spcPct val="0"/>
        </a:spcBef>
        <a:spcAft>
          <a:spcPct val="0"/>
        </a:spcAft>
        <a:defRPr sz="3600" b="1">
          <a:solidFill>
            <a:schemeClr val="accent2"/>
          </a:solidFill>
          <a:latin typeface="Arial" charset="0"/>
        </a:defRPr>
      </a:lvl7pPr>
      <a:lvl8pPr marL="1371600" algn="l" rtl="0" fontAlgn="base">
        <a:spcBef>
          <a:spcPct val="0"/>
        </a:spcBef>
        <a:spcAft>
          <a:spcPct val="0"/>
        </a:spcAft>
        <a:defRPr sz="3600" b="1">
          <a:solidFill>
            <a:schemeClr val="accent2"/>
          </a:solidFill>
          <a:latin typeface="Arial" charset="0"/>
        </a:defRPr>
      </a:lvl8pPr>
      <a:lvl9pPr marL="1828800" algn="l" rtl="0" fontAlgn="base">
        <a:spcBef>
          <a:spcPct val="0"/>
        </a:spcBef>
        <a:spcAft>
          <a:spcPct val="0"/>
        </a:spcAft>
        <a:defRPr sz="3600" b="1">
          <a:solidFill>
            <a:schemeClr val="accent2"/>
          </a:solidFill>
          <a:latin typeface="Arial" charset="0"/>
        </a:defRPr>
      </a:lvl9pPr>
    </p:titleStyle>
    <p:bodyStyle>
      <a:lvl1pPr marL="342900" indent="-342900" algn="l" rtl="0" eaLnBrk="0" fontAlgn="base" hangingPunct="0">
        <a:spcBef>
          <a:spcPct val="20000"/>
        </a:spcBef>
        <a:spcAft>
          <a:spcPct val="0"/>
        </a:spcAft>
        <a:buSzPct val="75000"/>
        <a:buFont typeface="Wingdings 2" pitchFamily="18" charset="2"/>
        <a:buChar char=""/>
        <a:defRPr sz="2400" b="1">
          <a:solidFill>
            <a:srgbClr val="118722"/>
          </a:solidFill>
          <a:latin typeface="+mn-lt"/>
          <a:ea typeface="+mn-ea"/>
          <a:cs typeface="+mn-cs"/>
        </a:defRPr>
      </a:lvl1pPr>
      <a:lvl2pPr marL="114300" indent="342900" algn="l" rtl="0" eaLnBrk="0" fontAlgn="base" hangingPunct="0">
        <a:spcBef>
          <a:spcPct val="20000"/>
        </a:spcBef>
        <a:spcAft>
          <a:spcPct val="0"/>
        </a:spcAft>
        <a:buSzPct val="100000"/>
        <a:buChar char="–"/>
        <a:defRPr sz="2000">
          <a:solidFill>
            <a:srgbClr val="800000"/>
          </a:solidFill>
          <a:latin typeface="+mn-lt"/>
        </a:defRPr>
      </a:lvl2pPr>
      <a:lvl3pPr marL="228600" indent="685800" algn="l" rtl="0" eaLnBrk="0" fontAlgn="base" hangingPunct="0">
        <a:spcBef>
          <a:spcPct val="20000"/>
        </a:spcBef>
        <a:spcAft>
          <a:spcPct val="0"/>
        </a:spcAft>
        <a:buSzPct val="100000"/>
        <a:buChar char="–"/>
        <a:defRPr sz="2400">
          <a:solidFill>
            <a:srgbClr val="800000"/>
          </a:solidFill>
          <a:latin typeface="+mn-lt"/>
        </a:defRPr>
      </a:lvl3pPr>
      <a:lvl4pPr marL="342900" indent="1028700" algn="l" rtl="0" eaLnBrk="0" fontAlgn="base" hangingPunct="0">
        <a:spcBef>
          <a:spcPct val="20000"/>
        </a:spcBef>
        <a:spcAft>
          <a:spcPct val="0"/>
        </a:spcAft>
        <a:buSzPct val="100000"/>
        <a:buChar char="–"/>
        <a:defRPr sz="1600">
          <a:solidFill>
            <a:srgbClr val="800000"/>
          </a:solidFill>
          <a:latin typeface="+mn-lt"/>
        </a:defRPr>
      </a:lvl4pPr>
      <a:lvl5pPr marL="457200" indent="1371600" algn="l" rtl="0" eaLnBrk="0" fontAlgn="base" hangingPunct="0">
        <a:spcBef>
          <a:spcPct val="20000"/>
        </a:spcBef>
        <a:spcAft>
          <a:spcPct val="0"/>
        </a:spcAft>
        <a:buSzPct val="100000"/>
        <a:buChar char="–"/>
        <a:defRPr sz="1400">
          <a:solidFill>
            <a:srgbClr val="800000"/>
          </a:solidFill>
          <a:latin typeface="+mn-lt"/>
        </a:defRPr>
      </a:lvl5pPr>
      <a:lvl6pPr marL="914400" algn="l" rtl="0" fontAlgn="base">
        <a:spcBef>
          <a:spcPct val="20000"/>
        </a:spcBef>
        <a:spcAft>
          <a:spcPct val="0"/>
        </a:spcAft>
        <a:buSzPct val="100000"/>
        <a:buChar char="–"/>
        <a:defRPr sz="1400">
          <a:solidFill>
            <a:srgbClr val="800000"/>
          </a:solidFill>
          <a:latin typeface="+mn-lt"/>
        </a:defRPr>
      </a:lvl6pPr>
      <a:lvl7pPr marL="1371600" algn="l" rtl="0" fontAlgn="base">
        <a:spcBef>
          <a:spcPct val="20000"/>
        </a:spcBef>
        <a:spcAft>
          <a:spcPct val="0"/>
        </a:spcAft>
        <a:buSzPct val="100000"/>
        <a:buChar char="–"/>
        <a:defRPr sz="1400">
          <a:solidFill>
            <a:srgbClr val="800000"/>
          </a:solidFill>
          <a:latin typeface="+mn-lt"/>
        </a:defRPr>
      </a:lvl7pPr>
      <a:lvl8pPr marL="1828800" algn="l" rtl="0" fontAlgn="base">
        <a:spcBef>
          <a:spcPct val="20000"/>
        </a:spcBef>
        <a:spcAft>
          <a:spcPct val="0"/>
        </a:spcAft>
        <a:buSzPct val="100000"/>
        <a:buChar char="–"/>
        <a:defRPr sz="1400">
          <a:solidFill>
            <a:srgbClr val="800000"/>
          </a:solidFill>
          <a:latin typeface="+mn-lt"/>
        </a:defRPr>
      </a:lvl8pPr>
      <a:lvl9pPr marL="2286000" algn="l" rtl="0" fontAlgn="base">
        <a:spcBef>
          <a:spcPct val="20000"/>
        </a:spcBef>
        <a:spcAft>
          <a:spcPct val="0"/>
        </a:spcAft>
        <a:buSzPct val="100000"/>
        <a:buChar char="–"/>
        <a:defRPr sz="1400">
          <a:solidFill>
            <a:srgbClr val="8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8" name="Rectangle 3"/>
          <p:cNvSpPr>
            <a:spLocks noGrp="1" noChangeArrowheads="1"/>
          </p:cNvSpPr>
          <p:nvPr>
            <p:ph type="title"/>
          </p:nvPr>
        </p:nvSpPr>
        <p:spPr bwMode="auto">
          <a:xfrm>
            <a:off x="1253067" y="730251"/>
            <a:ext cx="10439400" cy="549275"/>
          </a:xfrm>
          <a:prstGeom prst="rect">
            <a:avLst/>
          </a:prstGeom>
          <a:noFill/>
          <a:ln w="9525">
            <a:noFill/>
            <a:miter lim="800000"/>
            <a:headEnd/>
            <a:tailEnd/>
          </a:ln>
        </p:spPr>
        <p:txBody>
          <a:bodyPr vert="horz" wrap="square" lIns="0" tIns="0" rIns="0" bIns="0" numCol="1" anchor="b" anchorCtr="0" compatLnSpc="1">
            <a:prstTxWarp prst="textNoShape">
              <a:avLst/>
            </a:prstTxWarp>
            <a:spAutoFit/>
          </a:bodyPr>
          <a:lstStyle/>
          <a:p>
            <a:pPr lvl="0"/>
            <a:r>
              <a:rPr lang="en-US" dirty="0"/>
              <a:t>Click to Edit Page title</a:t>
            </a:r>
          </a:p>
        </p:txBody>
      </p:sp>
      <p:sp>
        <p:nvSpPr>
          <p:cNvPr id="1029" name="Rectangle 4"/>
          <p:cNvSpPr>
            <a:spLocks noGrp="1" noChangeArrowheads="1"/>
          </p:cNvSpPr>
          <p:nvPr>
            <p:ph type="body" idx="1"/>
          </p:nvPr>
        </p:nvSpPr>
        <p:spPr bwMode="auto">
          <a:xfrm>
            <a:off x="1253068" y="1595444"/>
            <a:ext cx="10532533" cy="167430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1"/>
            <a:r>
              <a:rPr lang="en-US"/>
              <a:t>Click to edit Master text styles</a:t>
            </a:r>
          </a:p>
          <a:p>
            <a:pPr lvl="1"/>
            <a:r>
              <a:rPr lang="en-US"/>
              <a:t> Second level</a:t>
            </a:r>
          </a:p>
          <a:p>
            <a:pPr lvl="2"/>
            <a:r>
              <a:rPr lang="en-US"/>
              <a:t> Third level</a:t>
            </a:r>
          </a:p>
          <a:p>
            <a:pPr lvl="3"/>
            <a:r>
              <a:rPr lang="en-US"/>
              <a:t> Fourth level</a:t>
            </a:r>
          </a:p>
          <a:p>
            <a:pPr lvl="4"/>
            <a:r>
              <a:rPr lang="en-US"/>
              <a:t> Fifth level</a:t>
            </a:r>
          </a:p>
        </p:txBody>
      </p:sp>
      <p:sp>
        <p:nvSpPr>
          <p:cNvPr id="185349" name="Rectangle 5"/>
          <p:cNvSpPr>
            <a:spLocks noGrp="1" noChangeArrowheads="1"/>
          </p:cNvSpPr>
          <p:nvPr>
            <p:ph type="dt" sz="half" idx="2"/>
          </p:nvPr>
        </p:nvSpPr>
        <p:spPr bwMode="black">
          <a:xfrm>
            <a:off x="5632451" y="6608770"/>
            <a:ext cx="2514600" cy="160337"/>
          </a:xfrm>
          <a:prstGeom prst="rect">
            <a:avLst/>
          </a:prstGeom>
          <a:noFill/>
          <a:ln w="12700">
            <a:noFill/>
            <a:miter lim="800000"/>
            <a:headEnd/>
            <a:tailEnd/>
          </a:ln>
          <a:effectLst/>
        </p:spPr>
        <p:txBody>
          <a:bodyPr vert="horz" wrap="none" lIns="102833" tIns="51417" rIns="102833" bIns="51417" numCol="1" anchor="ctr" anchorCtr="0" compatLnSpc="1">
            <a:prstTxWarp prst="textNoShape">
              <a:avLst/>
            </a:prstTxWarp>
          </a:bodyPr>
          <a:lstStyle>
            <a:lvl1pPr eaLnBrk="0" hangingPunct="0">
              <a:defRPr sz="1000" b="0">
                <a:solidFill>
                  <a:srgbClr val="000099"/>
                </a:solidFill>
                <a:latin typeface="Arial" charset="0"/>
                <a:cs typeface="+mn-cs"/>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0099"/>
              </a:solidFill>
              <a:effectLst/>
              <a:uLnTx/>
              <a:uFillTx/>
              <a:latin typeface="Arial" charset="0"/>
              <a:ea typeface="+mn-ea"/>
              <a:cs typeface="+mn-cs"/>
            </a:endParaRPr>
          </a:p>
        </p:txBody>
      </p:sp>
      <p:sp>
        <p:nvSpPr>
          <p:cNvPr id="185350" name="Rectangle 6"/>
          <p:cNvSpPr>
            <a:spLocks noGrp="1" noChangeArrowheads="1"/>
          </p:cNvSpPr>
          <p:nvPr>
            <p:ph type="ftr" sz="quarter" idx="3"/>
          </p:nvPr>
        </p:nvSpPr>
        <p:spPr bwMode="black">
          <a:xfrm>
            <a:off x="1193800" y="6608770"/>
            <a:ext cx="3769784" cy="160337"/>
          </a:xfrm>
          <a:prstGeom prst="rect">
            <a:avLst/>
          </a:prstGeom>
          <a:noFill/>
          <a:ln w="12700">
            <a:noFill/>
            <a:miter lim="800000"/>
            <a:headEnd/>
            <a:tailEnd/>
          </a:ln>
          <a:effectLst/>
        </p:spPr>
        <p:txBody>
          <a:bodyPr vert="horz" wrap="none" lIns="102833" tIns="51417" rIns="102833" bIns="51417" numCol="1" anchor="ctr" anchorCtr="0" compatLnSpc="1">
            <a:prstTxWarp prst="textNoShape">
              <a:avLst/>
            </a:prstTxWarp>
          </a:bodyPr>
          <a:lstStyle>
            <a:lvl1pPr eaLnBrk="0" hangingPunct="0">
              <a:defRPr sz="1000" b="0">
                <a:solidFill>
                  <a:schemeClr val="accent2"/>
                </a:solidFill>
                <a:latin typeface="Arial" charset="0"/>
                <a:cs typeface="+mn-cs"/>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3333CC"/>
              </a:solidFill>
              <a:effectLst/>
              <a:uLnTx/>
              <a:uFillTx/>
              <a:latin typeface="Arial" charset="0"/>
              <a:ea typeface="+mn-ea"/>
              <a:cs typeface="+mn-cs"/>
            </a:endParaRPr>
          </a:p>
        </p:txBody>
      </p:sp>
      <p:sp>
        <p:nvSpPr>
          <p:cNvPr id="185351" name="Rectangle 7"/>
          <p:cNvSpPr>
            <a:spLocks noGrp="1" noChangeArrowheads="1"/>
          </p:cNvSpPr>
          <p:nvPr>
            <p:ph type="sldNum" sz="quarter" idx="4"/>
          </p:nvPr>
        </p:nvSpPr>
        <p:spPr bwMode="black">
          <a:xfrm>
            <a:off x="8684687" y="6608770"/>
            <a:ext cx="2628900" cy="160337"/>
          </a:xfrm>
          <a:prstGeom prst="rect">
            <a:avLst/>
          </a:prstGeom>
          <a:noFill/>
          <a:ln w="12700">
            <a:noFill/>
            <a:miter lim="800000"/>
            <a:headEnd/>
            <a:tailEnd/>
          </a:ln>
          <a:effectLst/>
        </p:spPr>
        <p:txBody>
          <a:bodyPr vert="horz" wrap="none" lIns="102833" tIns="51417" rIns="102833" bIns="51417" numCol="1" anchor="ctr" anchorCtr="0" compatLnSpc="1">
            <a:prstTxWarp prst="textNoShape">
              <a:avLst/>
            </a:prstTxWarp>
          </a:bodyPr>
          <a:lstStyle>
            <a:lvl1pPr algn="r" eaLnBrk="0" hangingPunct="0">
              <a:defRPr sz="1000" b="0">
                <a:solidFill>
                  <a:srgbClr val="0F7B1E"/>
                </a:solidFill>
                <a:latin typeface="Arial" charset="0"/>
                <a:cs typeface="+mn-cs"/>
              </a:defRPr>
            </a:lvl1pPr>
          </a:lstStyle>
          <a:p>
            <a:pPr marL="0" marR="0" lvl="0" indent="0" algn="r" defTabSz="914400" rtl="0" eaLnBrk="0" fontAlgn="auto" latinLnBrk="0" hangingPunct="0">
              <a:lnSpc>
                <a:spcPct val="100000"/>
              </a:lnSpc>
              <a:spcBef>
                <a:spcPts val="0"/>
              </a:spcBef>
              <a:spcAft>
                <a:spcPts val="0"/>
              </a:spcAft>
              <a:buClrTx/>
              <a:buSzTx/>
              <a:buFontTx/>
              <a:buNone/>
              <a:tabLst/>
              <a:defRPr/>
            </a:pPr>
            <a:fld id="{614D4462-E8C0-48CD-B843-E194C0454ED9}" type="slidenum">
              <a:rPr kumimoji="0" lang="en-US" sz="1000" b="0" i="0" u="none" strike="noStrike" kern="1200" cap="none" spc="0" normalizeH="0" baseline="0" noProof="0">
                <a:ln>
                  <a:noFill/>
                </a:ln>
                <a:solidFill>
                  <a:srgbClr val="0F7B1E"/>
                </a:solidFill>
                <a:effectLst/>
                <a:uLnTx/>
                <a:uFillTx/>
                <a:latin typeface="Arial" charset="0"/>
                <a:ea typeface="+mn-ea"/>
                <a:cs typeface="+mn-cs"/>
              </a:rPr>
              <a:pPr marL="0" marR="0" lvl="0" indent="0" algn="r" defTabSz="914400" rtl="0" eaLnBrk="0" fontAlgn="auto" latinLnBrk="0" hangingPunct="0">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0F7B1E"/>
              </a:solidFill>
              <a:effectLst/>
              <a:uLnTx/>
              <a:uFillTx/>
              <a:latin typeface="Arial" charset="0"/>
              <a:ea typeface="+mn-ea"/>
              <a:cs typeface="+mn-cs"/>
            </a:endParaRPr>
          </a:p>
        </p:txBody>
      </p:sp>
      <p:sp>
        <p:nvSpPr>
          <p:cNvPr id="185353" name="Rectangle 9"/>
          <p:cNvSpPr>
            <a:spLocks noChangeArrowheads="1"/>
          </p:cNvSpPr>
          <p:nvPr/>
        </p:nvSpPr>
        <p:spPr bwMode="auto">
          <a:xfrm>
            <a:off x="5" y="2814608"/>
            <a:ext cx="184731" cy="400110"/>
          </a:xfrm>
          <a:prstGeom prst="rect">
            <a:avLst/>
          </a:prstGeom>
          <a:noFill/>
          <a:ln w="12700">
            <a:noFill/>
            <a:miter lim="800000"/>
            <a:headEnd/>
            <a:tailEnd/>
          </a:ln>
          <a:effectLst/>
        </p:spPr>
        <p:txBody>
          <a:bodyPr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solidFill>
              <a:effectLst/>
              <a:uLnTx/>
              <a:uFillTx/>
              <a:latin typeface="Cambria"/>
              <a:ea typeface="+mn-ea"/>
              <a:cs typeface="Arial" charset="0"/>
            </a:endParaRPr>
          </a:p>
        </p:txBody>
      </p:sp>
      <p:cxnSp>
        <p:nvCxnSpPr>
          <p:cNvPr id="1034" name="Straight Connector 10"/>
          <p:cNvCxnSpPr>
            <a:cxnSpLocks noChangeShapeType="1"/>
          </p:cNvCxnSpPr>
          <p:nvPr userDrawn="1"/>
        </p:nvCxnSpPr>
        <p:spPr bwMode="auto">
          <a:xfrm>
            <a:off x="304800" y="1219200"/>
            <a:ext cx="11887200" cy="1588"/>
          </a:xfrm>
          <a:prstGeom prst="line">
            <a:avLst/>
          </a:prstGeom>
          <a:noFill/>
          <a:ln w="15875" algn="ctr">
            <a:solidFill>
              <a:schemeClr val="accent2"/>
            </a:solidFill>
            <a:round/>
            <a:headEnd/>
            <a:tailEnd/>
          </a:ln>
        </p:spPr>
      </p:cxnSp>
      <p:sp>
        <p:nvSpPr>
          <p:cNvPr id="10" name="TextBox 9"/>
          <p:cNvSpPr txBox="1"/>
          <p:nvPr userDrawn="1"/>
        </p:nvSpPr>
        <p:spPr>
          <a:xfrm>
            <a:off x="0" y="7"/>
            <a:ext cx="3860800"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lumMod val="50000"/>
                  </a:srgbClr>
                </a:solidFill>
                <a:effectLst/>
                <a:uLnTx/>
                <a:uFillTx/>
                <a:latin typeface="Cambria"/>
                <a:ea typeface="+mn-ea"/>
                <a:cs typeface="Arial" charset="0"/>
              </a:rPr>
              <a:t>CONFIDENTIAL</a:t>
            </a:r>
          </a:p>
        </p:txBody>
      </p:sp>
      <p:pic>
        <p:nvPicPr>
          <p:cNvPr id="12" name="Picture 11" descr="sbp_logoclr_1_KK.png"/>
          <p:cNvPicPr>
            <a:picLocks noChangeAspect="1"/>
          </p:cNvPicPr>
          <p:nvPr userDrawn="1"/>
        </p:nvPicPr>
        <p:blipFill>
          <a:blip r:embed="rId17" cstate="print"/>
          <a:stretch>
            <a:fillRect/>
          </a:stretch>
        </p:blipFill>
        <p:spPr>
          <a:xfrm>
            <a:off x="10645650" y="63182"/>
            <a:ext cx="1097280" cy="1097280"/>
          </a:xfrm>
          <a:prstGeom prst="rect">
            <a:avLst/>
          </a:prstGeom>
        </p:spPr>
      </p:pic>
    </p:spTree>
    <p:extLst>
      <p:ext uri="{BB962C8B-B14F-4D97-AF65-F5344CB8AC3E}">
        <p14:creationId xmlns:p14="http://schemas.microsoft.com/office/powerpoint/2010/main" val="1226393859"/>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Lst>
  <p:transition/>
  <p:hf hdr="0" ftr="0" dt="0"/>
  <p:txStyles>
    <p:titleStyle>
      <a:lvl1pPr algn="l" rtl="0" eaLnBrk="0" fontAlgn="base" hangingPunct="0">
        <a:spcBef>
          <a:spcPct val="0"/>
        </a:spcBef>
        <a:spcAft>
          <a:spcPct val="0"/>
        </a:spcAft>
        <a:defRPr sz="3600" b="1">
          <a:solidFill>
            <a:schemeClr val="accent2"/>
          </a:solidFill>
          <a:latin typeface="+mj-lt"/>
          <a:ea typeface="+mj-ea"/>
          <a:cs typeface="+mj-cs"/>
        </a:defRPr>
      </a:lvl1pPr>
      <a:lvl2pPr algn="l" rtl="0" eaLnBrk="0" fontAlgn="base" hangingPunct="0">
        <a:spcBef>
          <a:spcPct val="0"/>
        </a:spcBef>
        <a:spcAft>
          <a:spcPct val="0"/>
        </a:spcAft>
        <a:defRPr sz="3600" b="1">
          <a:solidFill>
            <a:schemeClr val="accent2"/>
          </a:solidFill>
          <a:latin typeface="Arial" charset="0"/>
        </a:defRPr>
      </a:lvl2pPr>
      <a:lvl3pPr algn="l" rtl="0" eaLnBrk="0" fontAlgn="base" hangingPunct="0">
        <a:spcBef>
          <a:spcPct val="0"/>
        </a:spcBef>
        <a:spcAft>
          <a:spcPct val="0"/>
        </a:spcAft>
        <a:defRPr sz="3600" b="1">
          <a:solidFill>
            <a:schemeClr val="accent2"/>
          </a:solidFill>
          <a:latin typeface="Arial" charset="0"/>
        </a:defRPr>
      </a:lvl3pPr>
      <a:lvl4pPr algn="l" rtl="0" eaLnBrk="0" fontAlgn="base" hangingPunct="0">
        <a:spcBef>
          <a:spcPct val="0"/>
        </a:spcBef>
        <a:spcAft>
          <a:spcPct val="0"/>
        </a:spcAft>
        <a:defRPr sz="3600" b="1">
          <a:solidFill>
            <a:schemeClr val="accent2"/>
          </a:solidFill>
          <a:latin typeface="Arial" charset="0"/>
        </a:defRPr>
      </a:lvl4pPr>
      <a:lvl5pPr algn="l" rtl="0" eaLnBrk="0" fontAlgn="base" hangingPunct="0">
        <a:spcBef>
          <a:spcPct val="0"/>
        </a:spcBef>
        <a:spcAft>
          <a:spcPct val="0"/>
        </a:spcAft>
        <a:defRPr sz="3600" b="1">
          <a:solidFill>
            <a:schemeClr val="accent2"/>
          </a:solidFill>
          <a:latin typeface="Arial" charset="0"/>
        </a:defRPr>
      </a:lvl5pPr>
      <a:lvl6pPr marL="457200" algn="l" rtl="0" fontAlgn="base">
        <a:spcBef>
          <a:spcPct val="0"/>
        </a:spcBef>
        <a:spcAft>
          <a:spcPct val="0"/>
        </a:spcAft>
        <a:defRPr sz="3600" b="1">
          <a:solidFill>
            <a:schemeClr val="accent2"/>
          </a:solidFill>
          <a:latin typeface="Arial" charset="0"/>
        </a:defRPr>
      </a:lvl6pPr>
      <a:lvl7pPr marL="914400" algn="l" rtl="0" fontAlgn="base">
        <a:spcBef>
          <a:spcPct val="0"/>
        </a:spcBef>
        <a:spcAft>
          <a:spcPct val="0"/>
        </a:spcAft>
        <a:defRPr sz="3600" b="1">
          <a:solidFill>
            <a:schemeClr val="accent2"/>
          </a:solidFill>
          <a:latin typeface="Arial" charset="0"/>
        </a:defRPr>
      </a:lvl7pPr>
      <a:lvl8pPr marL="1371600" algn="l" rtl="0" fontAlgn="base">
        <a:spcBef>
          <a:spcPct val="0"/>
        </a:spcBef>
        <a:spcAft>
          <a:spcPct val="0"/>
        </a:spcAft>
        <a:defRPr sz="3600" b="1">
          <a:solidFill>
            <a:schemeClr val="accent2"/>
          </a:solidFill>
          <a:latin typeface="Arial" charset="0"/>
        </a:defRPr>
      </a:lvl8pPr>
      <a:lvl9pPr marL="1828800" algn="l" rtl="0" fontAlgn="base">
        <a:spcBef>
          <a:spcPct val="0"/>
        </a:spcBef>
        <a:spcAft>
          <a:spcPct val="0"/>
        </a:spcAft>
        <a:defRPr sz="3600" b="1">
          <a:solidFill>
            <a:schemeClr val="accent2"/>
          </a:solidFill>
          <a:latin typeface="Arial" charset="0"/>
        </a:defRPr>
      </a:lvl9pPr>
    </p:titleStyle>
    <p:bodyStyle>
      <a:lvl1pPr marL="342900" indent="-342900" algn="l" rtl="0" eaLnBrk="0" fontAlgn="base" hangingPunct="0">
        <a:spcBef>
          <a:spcPct val="20000"/>
        </a:spcBef>
        <a:spcAft>
          <a:spcPct val="0"/>
        </a:spcAft>
        <a:buSzPct val="75000"/>
        <a:buFont typeface="Wingdings 2" pitchFamily="18" charset="2"/>
        <a:buChar char=""/>
        <a:defRPr sz="2400" b="1">
          <a:solidFill>
            <a:srgbClr val="118722"/>
          </a:solidFill>
          <a:latin typeface="+mn-lt"/>
          <a:ea typeface="+mn-ea"/>
          <a:cs typeface="+mn-cs"/>
        </a:defRPr>
      </a:lvl1pPr>
      <a:lvl2pPr marL="114300" indent="342900" algn="l" rtl="0" eaLnBrk="0" fontAlgn="base" hangingPunct="0">
        <a:spcBef>
          <a:spcPct val="20000"/>
        </a:spcBef>
        <a:spcAft>
          <a:spcPct val="0"/>
        </a:spcAft>
        <a:buSzPct val="100000"/>
        <a:buChar char="–"/>
        <a:defRPr sz="2000">
          <a:solidFill>
            <a:srgbClr val="800000"/>
          </a:solidFill>
          <a:latin typeface="+mn-lt"/>
        </a:defRPr>
      </a:lvl2pPr>
      <a:lvl3pPr marL="228600" indent="685800" algn="l" rtl="0" eaLnBrk="0" fontAlgn="base" hangingPunct="0">
        <a:spcBef>
          <a:spcPct val="20000"/>
        </a:spcBef>
        <a:spcAft>
          <a:spcPct val="0"/>
        </a:spcAft>
        <a:buSzPct val="100000"/>
        <a:buChar char="–"/>
        <a:defRPr sz="2400">
          <a:solidFill>
            <a:srgbClr val="800000"/>
          </a:solidFill>
          <a:latin typeface="+mn-lt"/>
        </a:defRPr>
      </a:lvl3pPr>
      <a:lvl4pPr marL="342900" indent="1028700" algn="l" rtl="0" eaLnBrk="0" fontAlgn="base" hangingPunct="0">
        <a:spcBef>
          <a:spcPct val="20000"/>
        </a:spcBef>
        <a:spcAft>
          <a:spcPct val="0"/>
        </a:spcAft>
        <a:buSzPct val="100000"/>
        <a:buChar char="–"/>
        <a:defRPr sz="1600">
          <a:solidFill>
            <a:srgbClr val="800000"/>
          </a:solidFill>
          <a:latin typeface="+mn-lt"/>
        </a:defRPr>
      </a:lvl4pPr>
      <a:lvl5pPr marL="457200" indent="1371600" algn="l" rtl="0" eaLnBrk="0" fontAlgn="base" hangingPunct="0">
        <a:spcBef>
          <a:spcPct val="20000"/>
        </a:spcBef>
        <a:spcAft>
          <a:spcPct val="0"/>
        </a:spcAft>
        <a:buSzPct val="100000"/>
        <a:buChar char="–"/>
        <a:defRPr sz="1400">
          <a:solidFill>
            <a:srgbClr val="800000"/>
          </a:solidFill>
          <a:latin typeface="+mn-lt"/>
        </a:defRPr>
      </a:lvl5pPr>
      <a:lvl6pPr marL="914400" algn="l" rtl="0" fontAlgn="base">
        <a:spcBef>
          <a:spcPct val="20000"/>
        </a:spcBef>
        <a:spcAft>
          <a:spcPct val="0"/>
        </a:spcAft>
        <a:buSzPct val="100000"/>
        <a:buChar char="–"/>
        <a:defRPr sz="1400">
          <a:solidFill>
            <a:srgbClr val="800000"/>
          </a:solidFill>
          <a:latin typeface="+mn-lt"/>
        </a:defRPr>
      </a:lvl6pPr>
      <a:lvl7pPr marL="1371600" algn="l" rtl="0" fontAlgn="base">
        <a:spcBef>
          <a:spcPct val="20000"/>
        </a:spcBef>
        <a:spcAft>
          <a:spcPct val="0"/>
        </a:spcAft>
        <a:buSzPct val="100000"/>
        <a:buChar char="–"/>
        <a:defRPr sz="1400">
          <a:solidFill>
            <a:srgbClr val="800000"/>
          </a:solidFill>
          <a:latin typeface="+mn-lt"/>
        </a:defRPr>
      </a:lvl7pPr>
      <a:lvl8pPr marL="1828800" algn="l" rtl="0" fontAlgn="base">
        <a:spcBef>
          <a:spcPct val="20000"/>
        </a:spcBef>
        <a:spcAft>
          <a:spcPct val="0"/>
        </a:spcAft>
        <a:buSzPct val="100000"/>
        <a:buChar char="–"/>
        <a:defRPr sz="1400">
          <a:solidFill>
            <a:srgbClr val="800000"/>
          </a:solidFill>
          <a:latin typeface="+mn-lt"/>
        </a:defRPr>
      </a:lvl8pPr>
      <a:lvl9pPr marL="2286000" algn="l" rtl="0" fontAlgn="base">
        <a:spcBef>
          <a:spcPct val="20000"/>
        </a:spcBef>
        <a:spcAft>
          <a:spcPct val="0"/>
        </a:spcAft>
        <a:buSzPct val="100000"/>
        <a:buChar char="–"/>
        <a:defRPr sz="1400">
          <a:solidFill>
            <a:srgbClr val="8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p:cNvSpPr/>
          <p:nvPr/>
        </p:nvSpPr>
        <p:spPr>
          <a:xfrm>
            <a:off x="723900" y="3353340"/>
            <a:ext cx="10744200" cy="1323439"/>
          </a:xfrm>
          <a:prstGeom prst="rect">
            <a:avLst/>
          </a:prstGeom>
        </p:spPr>
        <p:txBody>
          <a:bodyPr wrap="square">
            <a:spAutoFit/>
          </a:bodyPr>
          <a:lstStyle/>
          <a:p>
            <a:pPr algn="ctr" eaLnBrk="0" hangingPunct="0"/>
            <a:r>
              <a:rPr lang="en-US" sz="4000" b="1" dirty="0">
                <a:solidFill>
                  <a:srgbClr val="007B3B"/>
                </a:solidFill>
                <a:latin typeface="Cambria" panose="02040503050406030204" pitchFamily="18" charset="0"/>
                <a:ea typeface="Cambria" panose="02040503050406030204" pitchFamily="18" charset="0"/>
              </a:rPr>
              <a:t>Trading in Local Currencies</a:t>
            </a:r>
          </a:p>
          <a:p>
            <a:pPr algn="ctr" eaLnBrk="0" hangingPunct="0"/>
            <a:r>
              <a:rPr lang="en-US" sz="4000" b="1" dirty="0">
                <a:solidFill>
                  <a:srgbClr val="007B3B"/>
                </a:solidFill>
                <a:latin typeface="Cambria" panose="02040503050406030204" pitchFamily="18" charset="0"/>
                <a:ea typeface="Cambria" panose="02040503050406030204" pitchFamily="18" charset="0"/>
              </a:rPr>
              <a:t>: Challenges and Prospects</a:t>
            </a:r>
          </a:p>
        </p:txBody>
      </p:sp>
      <p:pic>
        <p:nvPicPr>
          <p:cNvPr id="8" name="Picture 7" descr="sbp_logoclr_1_KK.png"/>
          <p:cNvPicPr>
            <a:picLocks noChangeAspect="1"/>
          </p:cNvPicPr>
          <p:nvPr/>
        </p:nvPicPr>
        <p:blipFill>
          <a:blip r:embed="rId3" cstate="print"/>
          <a:stretch>
            <a:fillRect/>
          </a:stretch>
        </p:blipFill>
        <p:spPr>
          <a:xfrm>
            <a:off x="3224574" y="1021240"/>
            <a:ext cx="1944954" cy="1944954"/>
          </a:xfrm>
          <a:prstGeom prst="rect">
            <a:avLst/>
          </a:prstGeom>
          <a:noFill/>
        </p:spPr>
      </p:pic>
      <p:sp>
        <p:nvSpPr>
          <p:cNvPr id="5" name="Rectangle 2"/>
          <p:cNvSpPr>
            <a:spLocks noChangeArrowheads="1"/>
          </p:cNvSpPr>
          <p:nvPr/>
        </p:nvSpPr>
        <p:spPr bwMode="auto">
          <a:xfrm>
            <a:off x="0" y="4676779"/>
            <a:ext cx="12192000" cy="1865876"/>
          </a:xfrm>
          <a:prstGeom prst="rect">
            <a:avLst/>
          </a:prstGeom>
          <a:noFill/>
          <a:ln w="12700">
            <a:noFill/>
            <a:miter lim="800000"/>
            <a:headEnd/>
            <a:tailEnd/>
          </a:ln>
        </p:spPr>
        <p:txBody>
          <a:bodyPr lIns="97911" tIns="48098" rIns="97911" bIns="48098" anchor="ctr"/>
          <a:lstStyle/>
          <a:p>
            <a:pPr algn="ctr" eaLnBrk="0" hangingPunct="0">
              <a:defRPr/>
            </a:pPr>
            <a:r>
              <a:rPr lang="en-US" sz="2800" b="1" dirty="0">
                <a:latin typeface="Cambria" panose="02040503050406030204" pitchFamily="18" charset="0"/>
                <a:ea typeface="Cambria" panose="02040503050406030204" pitchFamily="18" charset="0"/>
              </a:rPr>
              <a:t>Country Presentation: Pakistan</a:t>
            </a:r>
          </a:p>
          <a:p>
            <a:pPr algn="ctr" eaLnBrk="0" hangingPunct="0">
              <a:defRPr/>
            </a:pPr>
            <a:r>
              <a:rPr lang="en-US" sz="2800" dirty="0">
                <a:latin typeface="Cambria" panose="02040503050406030204" pitchFamily="18" charset="0"/>
                <a:ea typeface="Cambria" panose="02040503050406030204" pitchFamily="18" charset="0"/>
              </a:rPr>
              <a:t>SAARCFINANCE Seminar</a:t>
            </a:r>
          </a:p>
          <a:p>
            <a:pPr algn="ctr" eaLnBrk="0" hangingPunct="0">
              <a:defRPr/>
            </a:pPr>
            <a:r>
              <a:rPr lang="en-US" sz="2800" dirty="0">
                <a:latin typeface="Cambria" panose="02040503050406030204" pitchFamily="18" charset="0"/>
                <a:ea typeface="Cambria" panose="02040503050406030204" pitchFamily="18" charset="0"/>
              </a:rPr>
              <a:t>Research Department</a:t>
            </a:r>
            <a:endParaRPr lang="en-US" sz="2000" dirty="0">
              <a:latin typeface="Cambria" panose="02040503050406030204" pitchFamily="18" charset="0"/>
              <a:ea typeface="Cambria" panose="02040503050406030204" pitchFamily="18" charset="0"/>
            </a:endParaRPr>
          </a:p>
          <a:p>
            <a:pPr algn="ctr" eaLnBrk="0" hangingPunct="0">
              <a:defRPr/>
            </a:pPr>
            <a:r>
              <a:rPr lang="en-US" dirty="0">
                <a:latin typeface="Cambria" panose="02040503050406030204" pitchFamily="18" charset="0"/>
                <a:ea typeface="Cambria" panose="02040503050406030204" pitchFamily="18" charset="0"/>
              </a:rPr>
              <a:t>12 July, 2024</a:t>
            </a:r>
          </a:p>
        </p:txBody>
      </p:sp>
      <p:pic>
        <p:nvPicPr>
          <p:cNvPr id="7" name="Picture 6" descr="D:\Monetary Policy Analysis\download.png"/>
          <p:cNvPicPr/>
          <p:nvPr/>
        </p:nvPicPr>
        <p:blipFill>
          <a:blip r:embed="rId4">
            <a:extLst>
              <a:ext uri="{28A0092B-C50C-407E-A947-70E740481C1C}">
                <a14:useLocalDpi xmlns:a14="http://schemas.microsoft.com/office/drawing/2010/main" val="0"/>
              </a:ext>
            </a:extLst>
          </a:blip>
          <a:srcRect/>
          <a:stretch>
            <a:fillRect/>
          </a:stretch>
        </p:blipFill>
        <p:spPr bwMode="auto">
          <a:xfrm>
            <a:off x="6450822" y="1021240"/>
            <a:ext cx="1894392" cy="1974208"/>
          </a:xfrm>
          <a:prstGeom prst="rect">
            <a:avLst/>
          </a:prstGeom>
          <a:noFill/>
          <a:ln>
            <a:noFill/>
          </a:ln>
        </p:spPr>
      </p:pic>
    </p:spTree>
    <p:extLst>
      <p:ext uri="{BB962C8B-B14F-4D97-AF65-F5344CB8AC3E}">
        <p14:creationId xmlns:p14="http://schemas.microsoft.com/office/powerpoint/2010/main" val="7682992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6A6C0A1-1980-43DF-A3BE-07B78D6242D9}"/>
              </a:ext>
            </a:extLst>
          </p:cNvPr>
          <p:cNvSpPr>
            <a:spLocks noGrp="1"/>
          </p:cNvSpPr>
          <p:nvPr>
            <p:ph type="sldNum" sz="quarter" idx="12"/>
          </p:nvPr>
        </p:nvSpPr>
        <p:spPr/>
        <p:txBody>
          <a:bodyPr/>
          <a:lstStyle/>
          <a:p>
            <a:fld id="{38A2F9DE-C982-4C11-A6C1-F079186E90B4}" type="slidenum">
              <a:rPr lang="en-US" smtClean="0"/>
              <a:t>10</a:t>
            </a:fld>
            <a:endParaRPr lang="en-US"/>
          </a:p>
        </p:txBody>
      </p:sp>
      <p:graphicFrame>
        <p:nvGraphicFramePr>
          <p:cNvPr id="7" name="Diagram 6">
            <a:extLst>
              <a:ext uri="{FF2B5EF4-FFF2-40B4-BE49-F238E27FC236}">
                <a16:creationId xmlns:a16="http://schemas.microsoft.com/office/drawing/2014/main" id="{D0B4BFEF-D1B0-4A41-AC57-152D140CC93F}"/>
              </a:ext>
            </a:extLst>
          </p:cNvPr>
          <p:cNvGraphicFramePr/>
          <p:nvPr>
            <p:extLst>
              <p:ext uri="{D42A27DB-BD31-4B8C-83A1-F6EECF244321}">
                <p14:modId xmlns:p14="http://schemas.microsoft.com/office/powerpoint/2010/main" val="3516332889"/>
              </p:ext>
            </p:extLst>
          </p:nvPr>
        </p:nvGraphicFramePr>
        <p:xfrm>
          <a:off x="221062" y="1046272"/>
          <a:ext cx="11744795" cy="54042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177747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A8514EB-6F97-4F6B-B772-AFCF85500013}" type="slidenum">
              <a:rPr lang="en-US" smtClean="0"/>
              <a:pPr>
                <a:defRPr/>
              </a:pPr>
              <a:t>11</a:t>
            </a:fld>
            <a:endParaRPr lang="en-US"/>
          </a:p>
        </p:txBody>
      </p:sp>
      <p:sp>
        <p:nvSpPr>
          <p:cNvPr id="5" name="Rectangle 4"/>
          <p:cNvSpPr/>
          <p:nvPr/>
        </p:nvSpPr>
        <p:spPr>
          <a:xfrm>
            <a:off x="227558" y="131057"/>
            <a:ext cx="11197783" cy="461665"/>
          </a:xfrm>
          <a:prstGeom prst="rect">
            <a:avLst/>
          </a:prstGeom>
        </p:spPr>
        <p:txBody>
          <a:bodyPr wrap="square">
            <a:spAutoFit/>
          </a:bodyPr>
          <a:lstStyle/>
          <a:p>
            <a:pPr lvl="0">
              <a:defRPr sz="1200" b="1" i="0" u="none" strike="noStrike" kern="1200" spc="0" baseline="0">
                <a:solidFill>
                  <a:sysClr val="windowText" lastClr="000000"/>
                </a:solidFill>
                <a:latin typeface="Cambria" panose="02040503050406030204" pitchFamily="18" charset="0"/>
                <a:ea typeface="Cambria" panose="02040503050406030204" pitchFamily="18" charset="0"/>
                <a:cs typeface="+mn-cs"/>
              </a:defRPr>
            </a:pPr>
            <a:r>
              <a:rPr lang="en-US" sz="2400" b="1" dirty="0">
                <a:solidFill>
                  <a:prstClr val="white"/>
                </a:solidFill>
                <a:latin typeface="Cambria" panose="02040503050406030204" pitchFamily="18" charset="0"/>
                <a:ea typeface="Cambria" panose="02040503050406030204" pitchFamily="18" charset="0"/>
              </a:rPr>
              <a:t>Pakistan China Local Currency Settlement- Milestones</a:t>
            </a:r>
          </a:p>
        </p:txBody>
      </p:sp>
      <p:graphicFrame>
        <p:nvGraphicFramePr>
          <p:cNvPr id="10" name="Diagram 9" descr="Placeholder Timeline&#10;">
            <a:extLst>
              <a:ext uri="{FF2B5EF4-FFF2-40B4-BE49-F238E27FC236}">
                <a16:creationId xmlns:a16="http://schemas.microsoft.com/office/drawing/2014/main" id="{073C5A0D-DFE8-4C7D-834F-C6443FF17576}"/>
              </a:ext>
            </a:extLst>
          </p:cNvPr>
          <p:cNvGraphicFramePr/>
          <p:nvPr>
            <p:extLst>
              <p:ext uri="{D42A27DB-BD31-4B8C-83A1-F6EECF244321}">
                <p14:modId xmlns:p14="http://schemas.microsoft.com/office/powerpoint/2010/main" val="3075951868"/>
              </p:ext>
            </p:extLst>
          </p:nvPr>
        </p:nvGraphicFramePr>
        <p:xfrm>
          <a:off x="559522" y="1247775"/>
          <a:ext cx="10939605" cy="53816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0573403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A8514EB-6F97-4F6B-B772-AFCF85500013}" type="slidenum">
              <a:rPr lang="en-US" smtClean="0"/>
              <a:pPr>
                <a:defRPr/>
              </a:pPr>
              <a:t>12</a:t>
            </a:fld>
            <a:endParaRPr lang="en-US"/>
          </a:p>
        </p:txBody>
      </p:sp>
      <p:sp>
        <p:nvSpPr>
          <p:cNvPr id="5" name="Rectangle 4"/>
          <p:cNvSpPr/>
          <p:nvPr/>
        </p:nvSpPr>
        <p:spPr>
          <a:xfrm>
            <a:off x="227558" y="131057"/>
            <a:ext cx="11197783" cy="461665"/>
          </a:xfrm>
          <a:prstGeom prst="rect">
            <a:avLst/>
          </a:prstGeom>
        </p:spPr>
        <p:txBody>
          <a:bodyPr wrap="square">
            <a:spAutoFit/>
          </a:bodyPr>
          <a:lstStyle/>
          <a:p>
            <a:pPr lvl="0">
              <a:defRPr sz="1200" b="1" i="0" u="none" strike="noStrike" kern="1200" spc="0" baseline="0">
                <a:solidFill>
                  <a:sysClr val="windowText" lastClr="000000"/>
                </a:solidFill>
                <a:latin typeface="Cambria" panose="02040503050406030204" pitchFamily="18" charset="0"/>
                <a:ea typeface="Cambria" panose="02040503050406030204" pitchFamily="18" charset="0"/>
                <a:cs typeface="+mn-cs"/>
              </a:defRPr>
            </a:pPr>
            <a:r>
              <a:rPr lang="en-US" sz="2400" b="1" dirty="0">
                <a:solidFill>
                  <a:prstClr val="white"/>
                </a:solidFill>
                <a:latin typeface="Cambria" panose="02040503050406030204" pitchFamily="18" charset="0"/>
                <a:ea typeface="Cambria" panose="02040503050406030204" pitchFamily="18" charset="0"/>
              </a:rPr>
              <a:t>Recent Pakistan China Local Currency Settlement</a:t>
            </a:r>
          </a:p>
        </p:txBody>
      </p:sp>
      <p:graphicFrame>
        <p:nvGraphicFramePr>
          <p:cNvPr id="6" name="Chart 5"/>
          <p:cNvGraphicFramePr/>
          <p:nvPr>
            <p:extLst>
              <p:ext uri="{D42A27DB-BD31-4B8C-83A1-F6EECF244321}">
                <p14:modId xmlns:p14="http://schemas.microsoft.com/office/powerpoint/2010/main" val="2678550063"/>
              </p:ext>
            </p:extLst>
          </p:nvPr>
        </p:nvGraphicFramePr>
        <p:xfrm>
          <a:off x="1906859" y="1416205"/>
          <a:ext cx="8564135" cy="468351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9665844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pPr algn="just"/>
            <a:r>
              <a:rPr lang="en-US" dirty="0">
                <a:latin typeface="Times New Roman" panose="02020603050405020304" pitchFamily="18" charset="0"/>
                <a:cs typeface="Times New Roman" panose="02020603050405020304" pitchFamily="18" charset="0"/>
              </a:rPr>
              <a:t>Pakistan and Afghanistan have had decades long economic relations.  Being land locked, the Afghan Transit Trade Corridor fostered greater economic partnership between the countries.</a:t>
            </a:r>
          </a:p>
          <a:p>
            <a:pPr algn="just"/>
            <a:r>
              <a:rPr lang="en-US" dirty="0">
                <a:latin typeface="Times New Roman" panose="02020603050405020304" pitchFamily="18" charset="0"/>
                <a:cs typeface="Times New Roman" panose="02020603050405020304" pitchFamily="18" charset="0"/>
              </a:rPr>
              <a:t>Nevertheless, the official trade volumes in local currencies (Afghani and Pakistan Rupee) remain muted as much of the trade, especially in the border regions of the countries take place informally.</a:t>
            </a:r>
          </a:p>
          <a:p>
            <a:pPr algn="just"/>
            <a:r>
              <a:rPr lang="en-US" dirty="0">
                <a:latin typeface="Times New Roman" panose="02020603050405020304" pitchFamily="18" charset="0"/>
                <a:cs typeface="Times New Roman" panose="02020603050405020304" pitchFamily="18" charset="0"/>
              </a:rPr>
              <a:t>This situation was further exacerbated  since August 15, 2021, due to change of political regime in Afghanistan, the banking channels have become inactive for carrying out trade transactions with Afghanistan.</a:t>
            </a:r>
          </a:p>
        </p:txBody>
      </p:sp>
      <p:sp>
        <p:nvSpPr>
          <p:cNvPr id="2" name="Slide Number Placeholder 1"/>
          <p:cNvSpPr>
            <a:spLocks noGrp="1"/>
          </p:cNvSpPr>
          <p:nvPr>
            <p:ph type="sldNum" sz="quarter" idx="4294967295"/>
          </p:nvPr>
        </p:nvSpPr>
        <p:spPr>
          <a:xfrm>
            <a:off x="9448800" y="6450013"/>
            <a:ext cx="2743200" cy="365125"/>
          </a:xfrm>
        </p:spPr>
        <p:txBody>
          <a:bodyPr/>
          <a:lstStyle/>
          <a:p>
            <a:pPr>
              <a:defRPr/>
            </a:pPr>
            <a:fld id="{FA8514EB-6F97-4F6B-B772-AFCF85500013}" type="slidenum">
              <a:rPr lang="en-US" smtClean="0"/>
              <a:pPr>
                <a:defRPr/>
              </a:pPr>
              <a:t>13</a:t>
            </a:fld>
            <a:endParaRPr lang="en-US"/>
          </a:p>
        </p:txBody>
      </p:sp>
      <p:sp>
        <p:nvSpPr>
          <p:cNvPr id="5" name="Rectangle 4"/>
          <p:cNvSpPr/>
          <p:nvPr/>
        </p:nvSpPr>
        <p:spPr>
          <a:xfrm>
            <a:off x="227558" y="131057"/>
            <a:ext cx="11197783" cy="461665"/>
          </a:xfrm>
          <a:prstGeom prst="rect">
            <a:avLst/>
          </a:prstGeom>
        </p:spPr>
        <p:txBody>
          <a:bodyPr wrap="square">
            <a:spAutoFit/>
          </a:bodyPr>
          <a:lstStyle/>
          <a:p>
            <a:pPr lvl="0">
              <a:defRPr sz="1200" b="1" i="0" u="none" strike="noStrike" kern="1200" spc="0" baseline="0">
                <a:solidFill>
                  <a:sysClr val="windowText" lastClr="000000"/>
                </a:solidFill>
                <a:latin typeface="Cambria" panose="02040503050406030204" pitchFamily="18" charset="0"/>
                <a:ea typeface="Cambria" panose="02040503050406030204" pitchFamily="18" charset="0"/>
                <a:cs typeface="+mn-cs"/>
              </a:defRPr>
            </a:pPr>
            <a:r>
              <a:rPr lang="en-US" sz="2400" b="1" dirty="0">
                <a:solidFill>
                  <a:prstClr val="white"/>
                </a:solidFill>
                <a:latin typeface="Cambria" panose="02040503050406030204" pitchFamily="18" charset="0"/>
                <a:ea typeface="Cambria" panose="02040503050406030204" pitchFamily="18" charset="0"/>
              </a:rPr>
              <a:t>Trade with Afghanistan</a:t>
            </a:r>
          </a:p>
        </p:txBody>
      </p:sp>
    </p:spTree>
    <p:extLst>
      <p:ext uri="{BB962C8B-B14F-4D97-AF65-F5344CB8AC3E}">
        <p14:creationId xmlns:p14="http://schemas.microsoft.com/office/powerpoint/2010/main" val="41708885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9448800" y="6450013"/>
            <a:ext cx="2743200" cy="365125"/>
          </a:xfrm>
        </p:spPr>
        <p:txBody>
          <a:bodyPr/>
          <a:lstStyle/>
          <a:p>
            <a:pPr>
              <a:defRPr/>
            </a:pPr>
            <a:fld id="{FA8514EB-6F97-4F6B-B772-AFCF85500013}" type="slidenum">
              <a:rPr lang="en-US" smtClean="0"/>
              <a:pPr>
                <a:defRPr/>
              </a:pPr>
              <a:t>14</a:t>
            </a:fld>
            <a:endParaRPr lang="en-US"/>
          </a:p>
        </p:txBody>
      </p:sp>
      <p:sp>
        <p:nvSpPr>
          <p:cNvPr id="5" name="Rectangle 4"/>
          <p:cNvSpPr/>
          <p:nvPr/>
        </p:nvSpPr>
        <p:spPr>
          <a:xfrm>
            <a:off x="227558" y="131057"/>
            <a:ext cx="11197783" cy="461665"/>
          </a:xfrm>
          <a:prstGeom prst="rect">
            <a:avLst/>
          </a:prstGeom>
        </p:spPr>
        <p:txBody>
          <a:bodyPr wrap="square">
            <a:spAutoFit/>
          </a:bodyPr>
          <a:lstStyle/>
          <a:p>
            <a:pPr lvl="0">
              <a:defRPr sz="1200" b="1" i="0" u="none" strike="noStrike" kern="1200" spc="0" baseline="0">
                <a:solidFill>
                  <a:sysClr val="windowText" lastClr="000000"/>
                </a:solidFill>
                <a:latin typeface="Cambria" panose="02040503050406030204" pitchFamily="18" charset="0"/>
                <a:ea typeface="Cambria" panose="02040503050406030204" pitchFamily="18" charset="0"/>
                <a:cs typeface="+mn-cs"/>
              </a:defRPr>
            </a:pPr>
            <a:r>
              <a:rPr lang="en-US" sz="2400" b="1" dirty="0">
                <a:solidFill>
                  <a:prstClr val="white"/>
                </a:solidFill>
                <a:latin typeface="Cambria" panose="02040503050406030204" pitchFamily="18" charset="0"/>
                <a:ea typeface="Cambria" panose="02040503050406030204" pitchFamily="18" charset="0"/>
              </a:rPr>
              <a:t>Trade with Afghanistan</a:t>
            </a:r>
          </a:p>
        </p:txBody>
      </p:sp>
      <p:sp>
        <p:nvSpPr>
          <p:cNvPr id="4" name="Rectangle 3"/>
          <p:cNvSpPr/>
          <p:nvPr/>
        </p:nvSpPr>
        <p:spPr>
          <a:xfrm>
            <a:off x="227558" y="1319506"/>
            <a:ext cx="11793331" cy="5130507"/>
          </a:xfrm>
          <a:prstGeom prst="rect">
            <a:avLst/>
          </a:prstGeom>
        </p:spPr>
        <p:txBody>
          <a:bodyPr wrap="square">
            <a:spAutoFit/>
          </a:bodyPr>
          <a:lstStyle/>
          <a:p>
            <a:pPr lvl="0" algn="just">
              <a:lnSpc>
                <a:spcPct val="107000"/>
              </a:lnSpc>
            </a:pPr>
            <a:r>
              <a:rPr lang="en-US" b="1" u="sng" dirty="0">
                <a:latin typeface="Times New Roman" panose="02020603050405020304" pitchFamily="18" charset="0"/>
                <a:ea typeface="Times New Roman" panose="02020603050405020304" pitchFamily="18" charset="0"/>
                <a:cs typeface="Times New Roman" panose="02020603050405020304" pitchFamily="18" charset="0"/>
              </a:rPr>
              <a:t>Pakistan’s exports</a:t>
            </a:r>
            <a:r>
              <a:rPr lang="en-US" b="1" dirty="0">
                <a:latin typeface="Times New Roman" panose="02020603050405020304" pitchFamily="18" charset="0"/>
                <a:ea typeface="Times New Roman" panose="02020603050405020304" pitchFamily="18" charset="0"/>
                <a:cs typeface="Times New Roman" panose="02020603050405020304" pitchFamily="18" charset="0"/>
              </a:rPr>
              <a:t> to Afghanistan can be settled through following modes:</a:t>
            </a:r>
            <a:endParaRPr lang="en-US" b="1" dirty="0">
              <a:latin typeface="Times New Roman" panose="02020603050405020304" pitchFamily="18" charset="0"/>
              <a:ea typeface="Calibri" panose="020F0502020204030204" pitchFamily="34" charset="0"/>
              <a:cs typeface="Times New Roman" panose="02020603050405020304" pitchFamily="18" charset="0"/>
            </a:endParaRPr>
          </a:p>
          <a:p>
            <a:pPr marL="457200" marR="0" algn="just">
              <a:lnSpc>
                <a:spcPct val="107000"/>
              </a:lnSpc>
              <a:spcBef>
                <a:spcPts val="0"/>
              </a:spcBef>
              <a:spcAft>
                <a:spcPts val="0"/>
              </a:spcAft>
            </a:pPr>
            <a:r>
              <a:rPr lang="en-US" b="1" dirty="0">
                <a:latin typeface="Times New Roman" panose="02020603050405020304" pitchFamily="18" charset="0"/>
                <a:ea typeface="Times New Roman" panose="02020603050405020304" pitchFamily="18" charset="0"/>
                <a:cs typeface="Times New Roman" panose="02020603050405020304" pitchFamily="18" charset="0"/>
              </a:rPr>
              <a:t> </a:t>
            </a:r>
            <a:endParaRPr lang="en-US" b="1" dirty="0">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0"/>
              </a:spcAft>
              <a:buFont typeface="+mj-lt"/>
              <a:buAutoNum type="romanLcParenR"/>
            </a:pPr>
            <a:r>
              <a:rPr lang="en-US" dirty="0">
                <a:latin typeface="Times New Roman" panose="02020603050405020304" pitchFamily="18" charset="0"/>
                <a:ea typeface="Calibri" panose="020F0502020204030204" pitchFamily="34" charset="0"/>
                <a:cs typeface="Times New Roman" panose="02020603050405020304" pitchFamily="18" charset="0"/>
              </a:rPr>
              <a:t>Settlement through normal banking channel like any other country (currently due to inactive banking sector, this mode is non-operational presently)</a:t>
            </a:r>
          </a:p>
          <a:p>
            <a:pPr marL="342900" marR="0" lvl="0" indent="-342900" algn="just">
              <a:lnSpc>
                <a:spcPct val="107000"/>
              </a:lnSpc>
              <a:spcBef>
                <a:spcPts val="0"/>
              </a:spcBef>
              <a:spcAft>
                <a:spcPts val="0"/>
              </a:spcAft>
              <a:buFont typeface="+mj-lt"/>
              <a:buAutoNum type="romanLcParenR"/>
            </a:pPr>
            <a:r>
              <a:rPr lang="en-US" dirty="0">
                <a:latin typeface="Times New Roman" panose="02020603050405020304" pitchFamily="18" charset="0"/>
                <a:ea typeface="Calibri" panose="020F0502020204030204" pitchFamily="34" charset="0"/>
                <a:cs typeface="Times New Roman" panose="02020603050405020304" pitchFamily="18" charset="0"/>
              </a:rPr>
              <a:t>Settlement through third party arrangement (e.g. proceeds of exports received from UAE; however to mitigate trade based money laundering risks such arrangement requires tri-partite agreement)  </a:t>
            </a:r>
          </a:p>
          <a:p>
            <a:pPr marL="342900" marR="0" lvl="0" indent="-342900" algn="just">
              <a:lnSpc>
                <a:spcPct val="107000"/>
              </a:lnSpc>
              <a:spcBef>
                <a:spcPts val="0"/>
              </a:spcBef>
              <a:spcAft>
                <a:spcPts val="0"/>
              </a:spcAft>
              <a:buFont typeface="+mj-lt"/>
              <a:buAutoNum type="romanLcParenR"/>
            </a:pPr>
            <a:r>
              <a:rPr lang="en-US" dirty="0">
                <a:latin typeface="Times New Roman" panose="02020603050405020304" pitchFamily="18" charset="0"/>
                <a:ea typeface="Calibri" panose="020F0502020204030204" pitchFamily="34" charset="0"/>
                <a:cs typeface="Times New Roman" panose="02020603050405020304" pitchFamily="18" charset="0"/>
              </a:rPr>
              <a:t>Settlement in foreign currencies notes (FCY, mostly USD) brought over the counters of the banks by the exporters subject to providing currency declaration issued by Pakistan Customs. </a:t>
            </a:r>
          </a:p>
          <a:p>
            <a:pPr marR="0" lvl="0" algn="just">
              <a:lnSpc>
                <a:spcPct val="107000"/>
              </a:lnSpc>
              <a:spcBef>
                <a:spcPts val="0"/>
              </a:spcBef>
              <a:spcAft>
                <a:spcPts val="0"/>
              </a:spcAft>
            </a:pPr>
            <a:endParaRPr lang="en-US" u="sng" dirty="0">
              <a:latin typeface="Times New Roman" panose="02020603050405020304" pitchFamily="18" charset="0"/>
              <a:ea typeface="Calibri" panose="020F0502020204030204" pitchFamily="34" charset="0"/>
              <a:cs typeface="Times New Roman" panose="02020603050405020304" pitchFamily="18" charset="0"/>
            </a:endParaRPr>
          </a:p>
          <a:p>
            <a:pPr marR="0" lvl="0" algn="just">
              <a:lnSpc>
                <a:spcPct val="107000"/>
              </a:lnSpc>
              <a:spcBef>
                <a:spcPts val="0"/>
              </a:spcBef>
              <a:spcAft>
                <a:spcPts val="0"/>
              </a:spcAft>
            </a:pPr>
            <a:r>
              <a:rPr lang="en-US" b="1" u="sng" dirty="0">
                <a:latin typeface="Times New Roman" panose="02020603050405020304" pitchFamily="18" charset="0"/>
                <a:ea typeface="Calibri" panose="020F0502020204030204" pitchFamily="34" charset="0"/>
                <a:cs typeface="Times New Roman" panose="02020603050405020304" pitchFamily="18" charset="0"/>
              </a:rPr>
              <a:t>Pakistan’s imports</a:t>
            </a:r>
            <a:r>
              <a:rPr lang="en-US" b="1" dirty="0">
                <a:latin typeface="Times New Roman" panose="02020603050405020304" pitchFamily="18" charset="0"/>
                <a:ea typeface="Calibri" panose="020F0502020204030204" pitchFamily="34" charset="0"/>
                <a:cs typeface="Times New Roman" panose="02020603050405020304" pitchFamily="18" charset="0"/>
              </a:rPr>
              <a:t> from Afghanistan can be settled through following modes:</a:t>
            </a:r>
          </a:p>
          <a:p>
            <a:pPr marL="457200" marR="0" algn="just">
              <a:lnSpc>
                <a:spcPct val="107000"/>
              </a:lnSpc>
              <a:spcBef>
                <a:spcPts val="0"/>
              </a:spcBef>
              <a:spcAft>
                <a:spcPts val="0"/>
              </a:spcAft>
            </a:pPr>
            <a:r>
              <a:rPr lang="en-US" dirty="0">
                <a:latin typeface="Times New Roman" panose="02020603050405020304" pitchFamily="18" charset="0"/>
                <a:ea typeface="Calibri" panose="020F0502020204030204" pitchFamily="34" charset="0"/>
                <a:cs typeface="Times New Roman" panose="02020603050405020304" pitchFamily="18" charset="0"/>
              </a:rPr>
              <a:t> </a:t>
            </a:r>
          </a:p>
          <a:p>
            <a:pPr marL="342900" marR="0" lvl="0" indent="-342900" algn="just">
              <a:lnSpc>
                <a:spcPct val="107000"/>
              </a:lnSpc>
              <a:spcBef>
                <a:spcPts val="0"/>
              </a:spcBef>
              <a:spcAft>
                <a:spcPts val="0"/>
              </a:spcAft>
              <a:buFont typeface="+mj-lt"/>
              <a:buAutoNum type="romanLcParenR"/>
            </a:pPr>
            <a:r>
              <a:rPr lang="en-US" dirty="0">
                <a:latin typeface="Times New Roman" panose="02020603050405020304" pitchFamily="18" charset="0"/>
                <a:ea typeface="Calibri" panose="020F0502020204030204" pitchFamily="34" charset="0"/>
                <a:cs typeface="Times New Roman" panose="02020603050405020304" pitchFamily="18" charset="0"/>
              </a:rPr>
              <a:t>Settlement through normal banking channel like any other country (currently due to inactive banking sector, this mode is non-operational)</a:t>
            </a:r>
          </a:p>
          <a:p>
            <a:pPr marL="342900" marR="0" lvl="0" indent="-342900" algn="just">
              <a:lnSpc>
                <a:spcPct val="107000"/>
              </a:lnSpc>
              <a:spcBef>
                <a:spcPts val="0"/>
              </a:spcBef>
              <a:spcAft>
                <a:spcPts val="0"/>
              </a:spcAft>
              <a:buFont typeface="+mj-lt"/>
              <a:buAutoNum type="romanLcParenR"/>
            </a:pPr>
            <a:r>
              <a:rPr lang="en-US" dirty="0">
                <a:latin typeface="Times New Roman" panose="02020603050405020304" pitchFamily="18" charset="0"/>
                <a:ea typeface="Calibri" panose="020F0502020204030204" pitchFamily="34" charset="0"/>
                <a:cs typeface="Times New Roman" panose="02020603050405020304" pitchFamily="18" charset="0"/>
              </a:rPr>
              <a:t>Settlement through third party arrangement (requiring tri-partite agreement; however correspondent banks are avoiding such transactions amid US sanctions on Taliban)</a:t>
            </a:r>
          </a:p>
          <a:p>
            <a:pPr marL="342900" marR="0" lvl="0" indent="-342900" algn="just">
              <a:lnSpc>
                <a:spcPct val="107000"/>
              </a:lnSpc>
              <a:spcBef>
                <a:spcPts val="0"/>
              </a:spcBef>
              <a:spcAft>
                <a:spcPts val="0"/>
              </a:spcAft>
              <a:buFont typeface="+mj-lt"/>
              <a:buAutoNum type="romanLcParenR"/>
            </a:pPr>
            <a:r>
              <a:rPr lang="en-US" dirty="0">
                <a:latin typeface="Times New Roman" panose="02020603050405020304" pitchFamily="18" charset="0"/>
                <a:ea typeface="Calibri" panose="020F0502020204030204" pitchFamily="34" charset="0"/>
                <a:cs typeface="Times New Roman" panose="02020603050405020304" pitchFamily="18" charset="0"/>
              </a:rPr>
              <a:t>Settlement without the requirement of Electronic Import Form (EIF)/FI, imports in PKR are allowed by Pakistan Customs/FBR, without involvement of banks.</a:t>
            </a:r>
          </a:p>
        </p:txBody>
      </p:sp>
    </p:spTree>
    <p:extLst>
      <p:ext uri="{BB962C8B-B14F-4D97-AF65-F5344CB8AC3E}">
        <p14:creationId xmlns:p14="http://schemas.microsoft.com/office/powerpoint/2010/main" val="30223808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9448800" y="6450013"/>
            <a:ext cx="2743200" cy="365125"/>
          </a:xfrm>
        </p:spPr>
        <p:txBody>
          <a:bodyPr/>
          <a:lstStyle/>
          <a:p>
            <a:pPr>
              <a:defRPr/>
            </a:pPr>
            <a:fld id="{FA8514EB-6F97-4F6B-B772-AFCF85500013}" type="slidenum">
              <a:rPr lang="en-US" smtClean="0"/>
              <a:pPr>
                <a:defRPr/>
              </a:pPr>
              <a:t>15</a:t>
            </a:fld>
            <a:endParaRPr lang="en-US"/>
          </a:p>
        </p:txBody>
      </p:sp>
      <p:sp>
        <p:nvSpPr>
          <p:cNvPr id="5" name="Rectangle 4"/>
          <p:cNvSpPr/>
          <p:nvPr/>
        </p:nvSpPr>
        <p:spPr>
          <a:xfrm>
            <a:off x="227558" y="131057"/>
            <a:ext cx="11197783" cy="461665"/>
          </a:xfrm>
          <a:prstGeom prst="rect">
            <a:avLst/>
          </a:prstGeom>
        </p:spPr>
        <p:txBody>
          <a:bodyPr wrap="square">
            <a:spAutoFit/>
          </a:bodyPr>
          <a:lstStyle/>
          <a:p>
            <a:pPr lvl="0">
              <a:defRPr sz="1200" b="1" i="0" u="none" strike="noStrike" kern="1200" spc="0" baseline="0">
                <a:solidFill>
                  <a:sysClr val="windowText" lastClr="000000"/>
                </a:solidFill>
                <a:latin typeface="Cambria" panose="02040503050406030204" pitchFamily="18" charset="0"/>
                <a:ea typeface="Cambria" panose="02040503050406030204" pitchFamily="18" charset="0"/>
                <a:cs typeface="+mn-cs"/>
              </a:defRPr>
            </a:pPr>
            <a:r>
              <a:rPr lang="en-US" sz="2400" b="1" dirty="0">
                <a:solidFill>
                  <a:prstClr val="white"/>
                </a:solidFill>
                <a:latin typeface="Cambria" panose="02040503050406030204" pitchFamily="18" charset="0"/>
                <a:ea typeface="Cambria" panose="02040503050406030204" pitchFamily="18" charset="0"/>
              </a:rPr>
              <a:t>Trade with Afghanistan</a:t>
            </a:r>
          </a:p>
        </p:txBody>
      </p:sp>
      <p:graphicFrame>
        <p:nvGraphicFramePr>
          <p:cNvPr id="6" name="Chart 5"/>
          <p:cNvGraphicFramePr/>
          <p:nvPr>
            <p:extLst>
              <p:ext uri="{D42A27DB-BD31-4B8C-83A1-F6EECF244321}">
                <p14:modId xmlns:p14="http://schemas.microsoft.com/office/powerpoint/2010/main" val="407439933"/>
              </p:ext>
            </p:extLst>
          </p:nvPr>
        </p:nvGraphicFramePr>
        <p:xfrm>
          <a:off x="2029522" y="1583473"/>
          <a:ext cx="9054790" cy="502919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575093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739049" y="1572237"/>
            <a:ext cx="10515600" cy="4351338"/>
          </a:xfrm>
        </p:spPr>
        <p:txBody>
          <a:bodyPr/>
          <a:lstStyle/>
          <a:p>
            <a:pPr algn="just"/>
            <a:r>
              <a:rPr lang="en-US" dirty="0">
                <a:latin typeface="Times New Roman" panose="02020603050405020304" pitchFamily="18" charset="0"/>
                <a:cs typeface="Times New Roman" panose="02020603050405020304" pitchFamily="18" charset="0"/>
              </a:rPr>
              <a:t>Founded in 1975, ACU is the oldest institution for regional co-operation in Asia, allowing participating Central Banks to settle their dues in three currencies including ACU Dollar, ACU Euro and ACU Yen.</a:t>
            </a:r>
          </a:p>
          <a:p>
            <a:r>
              <a:rPr lang="en-US" dirty="0">
                <a:latin typeface="Times New Roman" panose="02020603050405020304" pitchFamily="18" charset="0"/>
                <a:cs typeface="Times New Roman" panose="02020603050405020304" pitchFamily="18" charset="0"/>
              </a:rPr>
              <a:t>Issues faced while Settlement through ACU:</a:t>
            </a:r>
          </a:p>
          <a:p>
            <a:pPr lvl="1"/>
            <a:r>
              <a:rPr lang="en-US" dirty="0">
                <a:latin typeface="Times New Roman" panose="02020603050405020304" pitchFamily="18" charset="0"/>
                <a:cs typeface="Times New Roman" panose="02020603050405020304" pitchFamily="18" charset="0"/>
              </a:rPr>
              <a:t>Although intra-regional trade in Asia has been consistently growing, the operations through the Asian Clearing Union are limited.</a:t>
            </a:r>
          </a:p>
          <a:p>
            <a:pPr lvl="1"/>
            <a:r>
              <a:rPr lang="en-US" dirty="0">
                <a:latin typeface="Times New Roman" panose="02020603050405020304" pitchFamily="18" charset="0"/>
                <a:cs typeface="Times New Roman" panose="02020603050405020304" pitchFamily="18" charset="0"/>
              </a:rPr>
              <a:t>The membership and hence the coverage of the association has stalled.</a:t>
            </a:r>
          </a:p>
          <a:p>
            <a:pPr lvl="1"/>
            <a:r>
              <a:rPr lang="en-US" dirty="0">
                <a:latin typeface="Times New Roman" panose="02020603050405020304" pitchFamily="18" charset="0"/>
                <a:cs typeface="Times New Roman" panose="02020603050405020304" pitchFamily="18" charset="0"/>
              </a:rPr>
              <a:t>ACU switched to convertible currencies in 1996 due to traders facing difficulties with domestic currencies such as high volatility, time lag in availability of exchange rates and lack of hedging instruments and financing facilities.</a:t>
            </a:r>
          </a:p>
        </p:txBody>
      </p:sp>
      <p:sp>
        <p:nvSpPr>
          <p:cNvPr id="2" name="Slide Number Placeholder 1"/>
          <p:cNvSpPr>
            <a:spLocks noGrp="1"/>
          </p:cNvSpPr>
          <p:nvPr>
            <p:ph type="sldNum" sz="quarter" idx="4294967295"/>
          </p:nvPr>
        </p:nvSpPr>
        <p:spPr>
          <a:xfrm>
            <a:off x="9448800" y="6450013"/>
            <a:ext cx="2743200" cy="365125"/>
          </a:xfrm>
        </p:spPr>
        <p:txBody>
          <a:bodyPr/>
          <a:lstStyle/>
          <a:p>
            <a:pPr>
              <a:defRPr/>
            </a:pPr>
            <a:fld id="{FA8514EB-6F97-4F6B-B772-AFCF85500013}" type="slidenum">
              <a:rPr lang="en-US" smtClean="0"/>
              <a:pPr>
                <a:defRPr/>
              </a:pPr>
              <a:t>16</a:t>
            </a:fld>
            <a:endParaRPr lang="en-US"/>
          </a:p>
        </p:txBody>
      </p:sp>
      <p:sp>
        <p:nvSpPr>
          <p:cNvPr id="5" name="Rectangle 4"/>
          <p:cNvSpPr/>
          <p:nvPr/>
        </p:nvSpPr>
        <p:spPr>
          <a:xfrm>
            <a:off x="227558" y="131057"/>
            <a:ext cx="11197783" cy="461665"/>
          </a:xfrm>
          <a:prstGeom prst="rect">
            <a:avLst/>
          </a:prstGeom>
        </p:spPr>
        <p:txBody>
          <a:bodyPr wrap="square">
            <a:spAutoFit/>
          </a:bodyPr>
          <a:lstStyle/>
          <a:p>
            <a:pPr lvl="0">
              <a:defRPr sz="1200" b="1" i="0" u="none" strike="noStrike" kern="1200" spc="0" baseline="0">
                <a:solidFill>
                  <a:sysClr val="windowText" lastClr="000000"/>
                </a:solidFill>
                <a:latin typeface="Cambria" panose="02040503050406030204" pitchFamily="18" charset="0"/>
                <a:ea typeface="Cambria" panose="02040503050406030204" pitchFamily="18" charset="0"/>
                <a:cs typeface="+mn-cs"/>
              </a:defRPr>
            </a:pPr>
            <a:r>
              <a:rPr lang="en-US" sz="2400" b="1" dirty="0">
                <a:solidFill>
                  <a:prstClr val="white"/>
                </a:solidFill>
                <a:latin typeface="Cambria" panose="02040503050406030204" pitchFamily="18" charset="0"/>
                <a:ea typeface="Cambria" panose="02040503050406030204" pitchFamily="18" charset="0"/>
              </a:rPr>
              <a:t>Settlement Through ACU</a:t>
            </a:r>
          </a:p>
        </p:txBody>
      </p:sp>
    </p:spTree>
    <p:extLst>
      <p:ext uri="{BB962C8B-B14F-4D97-AF65-F5344CB8AC3E}">
        <p14:creationId xmlns:p14="http://schemas.microsoft.com/office/powerpoint/2010/main" val="9737684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6A6C0A1-1980-43DF-A3BE-07B78D6242D9}"/>
              </a:ext>
            </a:extLst>
          </p:cNvPr>
          <p:cNvSpPr>
            <a:spLocks noGrp="1"/>
          </p:cNvSpPr>
          <p:nvPr>
            <p:ph type="sldNum" sz="quarter" idx="12"/>
          </p:nvPr>
        </p:nvSpPr>
        <p:spPr/>
        <p:txBody>
          <a:bodyPr/>
          <a:lstStyle/>
          <a:p>
            <a:fld id="{38A2F9DE-C982-4C11-A6C1-F079186E90B4}" type="slidenum">
              <a:rPr lang="en-US" smtClean="0"/>
              <a:t>17</a:t>
            </a:fld>
            <a:endParaRPr lang="en-US"/>
          </a:p>
        </p:txBody>
      </p:sp>
      <p:graphicFrame>
        <p:nvGraphicFramePr>
          <p:cNvPr id="7" name="Diagram 6">
            <a:extLst>
              <a:ext uri="{FF2B5EF4-FFF2-40B4-BE49-F238E27FC236}">
                <a16:creationId xmlns:a16="http://schemas.microsoft.com/office/drawing/2014/main" id="{D0B4BFEF-D1B0-4A41-AC57-152D140CC93F}"/>
              </a:ext>
            </a:extLst>
          </p:cNvPr>
          <p:cNvGraphicFramePr/>
          <p:nvPr>
            <p:extLst>
              <p:ext uri="{D42A27DB-BD31-4B8C-83A1-F6EECF244321}">
                <p14:modId xmlns:p14="http://schemas.microsoft.com/office/powerpoint/2010/main" val="3169821771"/>
              </p:ext>
            </p:extLst>
          </p:nvPr>
        </p:nvGraphicFramePr>
        <p:xfrm>
          <a:off x="221062" y="1046272"/>
          <a:ext cx="11744795" cy="54042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039127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b="0" smtClean="0"/>
              <a:pPr/>
              <a:t>18</a:t>
            </a:fld>
            <a:endParaRPr lang="en-US" b="0" dirty="0"/>
          </a:p>
        </p:txBody>
      </p:sp>
      <p:sp>
        <p:nvSpPr>
          <p:cNvPr id="5" name="Rectangle 4"/>
          <p:cNvSpPr/>
          <p:nvPr/>
        </p:nvSpPr>
        <p:spPr>
          <a:xfrm>
            <a:off x="291726" y="131057"/>
            <a:ext cx="11197783" cy="461665"/>
          </a:xfrm>
          <a:prstGeom prst="rect">
            <a:avLst/>
          </a:prstGeom>
        </p:spPr>
        <p:txBody>
          <a:bodyPr wrap="square">
            <a:spAutoFit/>
          </a:bodyPr>
          <a:lstStyle/>
          <a:p>
            <a:pPr lvl="0">
              <a:defRPr sz="1200" b="1" i="0" u="none" strike="noStrike" kern="1200" spc="0" baseline="0">
                <a:solidFill>
                  <a:sysClr val="windowText" lastClr="000000"/>
                </a:solidFill>
                <a:latin typeface="Cambria" panose="02040503050406030204" pitchFamily="18" charset="0"/>
                <a:ea typeface="Cambria" panose="02040503050406030204" pitchFamily="18" charset="0"/>
                <a:cs typeface="+mn-cs"/>
              </a:defRPr>
            </a:pPr>
            <a:r>
              <a:rPr lang="en-US" sz="2400" b="1" dirty="0">
                <a:solidFill>
                  <a:prstClr val="white"/>
                </a:solidFill>
                <a:latin typeface="Cambria" panose="02040503050406030204" pitchFamily="18" charset="0"/>
                <a:ea typeface="Cambria" panose="02040503050406030204" pitchFamily="18" charset="0"/>
              </a:rPr>
              <a:t>Pakistan’s Experiences: Conclusion</a:t>
            </a:r>
          </a:p>
        </p:txBody>
      </p:sp>
      <p:sp>
        <p:nvSpPr>
          <p:cNvPr id="3" name="Rectangle 2"/>
          <p:cNvSpPr/>
          <p:nvPr/>
        </p:nvSpPr>
        <p:spPr>
          <a:xfrm>
            <a:off x="80831" y="1400892"/>
            <a:ext cx="11619571" cy="4241418"/>
          </a:xfrm>
          <a:prstGeom prst="rect">
            <a:avLst/>
          </a:prstGeom>
        </p:spPr>
        <p:txBody>
          <a:bodyPr wrap="square">
            <a:spAutoFit/>
          </a:bodyPr>
          <a:lstStyle/>
          <a:p>
            <a:pPr marL="342900" lvl="0" indent="-342900" algn="just">
              <a:lnSpc>
                <a:spcPct val="107000"/>
              </a:lnSpc>
              <a:buFont typeface="+mj-lt"/>
              <a:buAutoNum type="arabicPeriod"/>
            </a:pPr>
            <a:r>
              <a:rPr lang="en-US" b="1" dirty="0">
                <a:latin typeface="Times New Roman" panose="02020603050405020304" pitchFamily="18" charset="0"/>
                <a:ea typeface="Calibri" panose="020F0502020204030204" pitchFamily="34" charset="0"/>
                <a:cs typeface="Times New Roman" panose="02020603050405020304" pitchFamily="18" charset="0"/>
              </a:rPr>
              <a:t>The volume of trade </a:t>
            </a:r>
            <a:r>
              <a:rPr lang="en-US" dirty="0">
                <a:latin typeface="Times New Roman" panose="02020603050405020304" pitchFamily="18" charset="0"/>
                <a:ea typeface="Calibri" panose="020F0502020204030204" pitchFamily="34" charset="0"/>
                <a:cs typeface="Times New Roman" panose="02020603050405020304" pitchFamily="18" charset="0"/>
              </a:rPr>
              <a:t>is an important factor for the success of Local Currency Settlement Systems. For example, the trade within the SAARC Region is significantly much lesser than the other regions which undermines the effectiveness of using local currencies. Nevertheless, this also indicates the potential of increasing the local currency settlement in SAARC.</a:t>
            </a:r>
          </a:p>
          <a:p>
            <a:pPr marL="342900" marR="0" lvl="0" indent="-342900" algn="just">
              <a:lnSpc>
                <a:spcPct val="107000"/>
              </a:lnSpc>
              <a:spcBef>
                <a:spcPts val="0"/>
              </a:spcBef>
              <a:spcAft>
                <a:spcPts val="0"/>
              </a:spcAft>
              <a:buFont typeface="+mj-lt"/>
              <a:buAutoNum type="arabicPeriod"/>
            </a:pPr>
            <a:r>
              <a:rPr lang="en-US" dirty="0">
                <a:latin typeface="Times New Roman" panose="02020603050405020304" pitchFamily="18" charset="0"/>
                <a:ea typeface="Calibri" panose="020F0502020204030204" pitchFamily="34" charset="0"/>
                <a:cs typeface="Times New Roman" panose="02020603050405020304" pitchFamily="18" charset="0"/>
              </a:rPr>
              <a:t>Despite the framework being in place, the success of the system depends upon </a:t>
            </a:r>
            <a:r>
              <a:rPr lang="en-US" b="1" dirty="0">
                <a:latin typeface="Times New Roman" panose="02020603050405020304" pitchFamily="18" charset="0"/>
                <a:ea typeface="Calibri" panose="020F0502020204030204" pitchFamily="34" charset="0"/>
                <a:cs typeface="Times New Roman" panose="02020603050405020304" pitchFamily="18" charset="0"/>
              </a:rPr>
              <a:t>the utility of the users</a:t>
            </a:r>
            <a:r>
              <a:rPr lang="en-US" dirty="0">
                <a:latin typeface="Times New Roman" panose="02020603050405020304" pitchFamily="18" charset="0"/>
                <a:ea typeface="Calibri" panose="020F0502020204030204" pitchFamily="34" charset="0"/>
                <a:cs typeface="Times New Roman" panose="02020603050405020304" pitchFamily="18" charset="0"/>
              </a:rPr>
              <a:t>. In many cases where the value chains of trade are not fully internalized, the exporters continue to prefer the US Dollar based payments due to ease of making payments to their foreign suppliers to avoid the cost of conversion of local currency to dollars. </a:t>
            </a:r>
          </a:p>
          <a:p>
            <a:pPr marL="342900" marR="0" lvl="0" indent="-342900" algn="just">
              <a:lnSpc>
                <a:spcPct val="107000"/>
              </a:lnSpc>
              <a:spcBef>
                <a:spcPts val="0"/>
              </a:spcBef>
              <a:spcAft>
                <a:spcPts val="0"/>
              </a:spcAft>
              <a:buFont typeface="+mj-lt"/>
              <a:buAutoNum type="arabicPeriod"/>
            </a:pPr>
            <a:r>
              <a:rPr lang="en-US" b="1" dirty="0">
                <a:latin typeface="Times New Roman" panose="02020603050405020304" pitchFamily="18" charset="0"/>
                <a:ea typeface="Calibri" panose="020F0502020204030204" pitchFamily="34" charset="0"/>
                <a:cs typeface="Times New Roman" panose="02020603050405020304" pitchFamily="18" charset="0"/>
              </a:rPr>
              <a:t>Volatility in the exchange rate</a:t>
            </a:r>
            <a:r>
              <a:rPr lang="en-US" dirty="0">
                <a:latin typeface="Times New Roman" panose="02020603050405020304" pitchFamily="18" charset="0"/>
                <a:ea typeface="Calibri" panose="020F0502020204030204" pitchFamily="34" charset="0"/>
                <a:cs typeface="Times New Roman" panose="02020603050405020304" pitchFamily="18" charset="0"/>
              </a:rPr>
              <a:t> have also seen to have an effect on the acceptability of local currencies for cross border trades. </a:t>
            </a:r>
          </a:p>
          <a:p>
            <a:pPr marL="342900" marR="0" lvl="0" indent="-342900" algn="just">
              <a:lnSpc>
                <a:spcPct val="107000"/>
              </a:lnSpc>
              <a:spcBef>
                <a:spcPts val="0"/>
              </a:spcBef>
              <a:spcAft>
                <a:spcPts val="0"/>
              </a:spcAft>
              <a:buFont typeface="+mj-lt"/>
              <a:buAutoNum type="arabicPeriod"/>
            </a:pPr>
            <a:r>
              <a:rPr lang="en-US" dirty="0">
                <a:latin typeface="Times New Roman" panose="02020603050405020304" pitchFamily="18" charset="0"/>
                <a:ea typeface="Calibri" panose="020F0502020204030204" pitchFamily="34" charset="0"/>
                <a:cs typeface="Times New Roman" panose="02020603050405020304" pitchFamily="18" charset="0"/>
              </a:rPr>
              <a:t>Banks are generally reluctant to open accounts of foreign companies/individuals based in/linked with sanctioned or high risk countries, as authentic information regarding </a:t>
            </a:r>
            <a:r>
              <a:rPr lang="en-US" b="1" dirty="0">
                <a:latin typeface="Times New Roman" panose="02020603050405020304" pitchFamily="18" charset="0"/>
                <a:ea typeface="Calibri" panose="020F0502020204030204" pitchFamily="34" charset="0"/>
                <a:cs typeface="Times New Roman" panose="02020603050405020304" pitchFamily="18" charset="0"/>
              </a:rPr>
              <a:t>KYC requirements</a:t>
            </a:r>
            <a:r>
              <a:rPr lang="en-US" dirty="0">
                <a:latin typeface="Times New Roman" panose="02020603050405020304" pitchFamily="18" charset="0"/>
                <a:ea typeface="Calibri" panose="020F0502020204030204" pitchFamily="34" charset="0"/>
                <a:cs typeface="Times New Roman" panose="02020603050405020304" pitchFamily="18" charset="0"/>
              </a:rPr>
              <a:t> is not generally available for proper Customer Due Diligence (CDD). </a:t>
            </a:r>
          </a:p>
          <a:p>
            <a:pPr marL="342900" marR="0" lvl="0" indent="-342900" algn="just">
              <a:lnSpc>
                <a:spcPct val="107000"/>
              </a:lnSpc>
              <a:spcBef>
                <a:spcPts val="0"/>
              </a:spcBef>
              <a:spcAft>
                <a:spcPts val="800"/>
              </a:spcAft>
              <a:buFont typeface="+mj-lt"/>
              <a:buAutoNum type="arabicPeriod"/>
            </a:pPr>
            <a:r>
              <a:rPr lang="en-US" b="1" dirty="0">
                <a:latin typeface="Times New Roman" panose="02020603050405020304" pitchFamily="18" charset="0"/>
                <a:ea typeface="Calibri" panose="020F0502020204030204" pitchFamily="34" charset="0"/>
                <a:cs typeface="Times New Roman" panose="02020603050405020304" pitchFamily="18" charset="0"/>
              </a:rPr>
              <a:t>The usability of the local currency and liberalized access</a:t>
            </a:r>
            <a:r>
              <a:rPr lang="en-US" dirty="0">
                <a:latin typeface="Times New Roman" panose="02020603050405020304" pitchFamily="18" charset="0"/>
                <a:ea typeface="Calibri" panose="020F0502020204030204" pitchFamily="34" charset="0"/>
                <a:cs typeface="Times New Roman" panose="02020603050405020304" pitchFamily="18" charset="0"/>
              </a:rPr>
              <a:t> for the non-resident users of local currencies in respective countries is also critical for increasing the acceptance of bi-lateral settlement arrangements.</a:t>
            </a:r>
          </a:p>
        </p:txBody>
      </p:sp>
    </p:spTree>
    <p:extLst>
      <p:ext uri="{BB962C8B-B14F-4D97-AF65-F5344CB8AC3E}">
        <p14:creationId xmlns:p14="http://schemas.microsoft.com/office/powerpoint/2010/main" val="5239816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5A3544-648B-45E2-A137-C5F81AA790B9}" type="slidenum">
              <a:rPr lang="en-US" smtClean="0"/>
              <a:t>19</a:t>
            </a:fld>
            <a:endParaRPr lang="en-US" dirty="0"/>
          </a:p>
        </p:txBody>
      </p:sp>
      <p:sp>
        <p:nvSpPr>
          <p:cNvPr id="5" name="TextBox 4"/>
          <p:cNvSpPr txBox="1"/>
          <p:nvPr/>
        </p:nvSpPr>
        <p:spPr>
          <a:xfrm>
            <a:off x="1089977" y="2241401"/>
            <a:ext cx="9645255" cy="2123658"/>
          </a:xfrm>
          <a:prstGeom prst="rect">
            <a:avLst/>
          </a:prstGeom>
          <a:noFill/>
        </p:spPr>
        <p:txBody>
          <a:bodyPr wrap="square" rtlCol="0">
            <a:spAutoFit/>
          </a:bodyPr>
          <a:lstStyle/>
          <a:p>
            <a:pPr algn="ctr">
              <a:defRPr/>
            </a:pPr>
            <a:endParaRPr lang="en-US" sz="4400" b="1" dirty="0">
              <a:solidFill>
                <a:srgbClr val="007B3B"/>
              </a:solidFill>
            </a:endParaRPr>
          </a:p>
          <a:p>
            <a:pPr algn="ctr">
              <a:defRPr/>
            </a:pPr>
            <a:r>
              <a:rPr lang="en-US" sz="4400" b="1" dirty="0">
                <a:solidFill>
                  <a:srgbClr val="007B3B"/>
                </a:solidFill>
              </a:rPr>
              <a:t>Thank you</a:t>
            </a:r>
          </a:p>
          <a:p>
            <a:pPr algn="ctr">
              <a:defRPr/>
            </a:pPr>
            <a:endParaRPr lang="en-US" sz="4400" b="1" dirty="0">
              <a:solidFill>
                <a:srgbClr val="007B3B"/>
              </a:solidFill>
            </a:endParaRPr>
          </a:p>
        </p:txBody>
      </p:sp>
    </p:spTree>
    <p:extLst>
      <p:ext uri="{BB962C8B-B14F-4D97-AF65-F5344CB8AC3E}">
        <p14:creationId xmlns:p14="http://schemas.microsoft.com/office/powerpoint/2010/main" val="2141041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C3A0D821-BD22-4615-90FD-69C78946F6D8}"/>
              </a:ext>
            </a:extLst>
          </p:cNvPr>
          <p:cNvSpPr txBox="1">
            <a:spLocks/>
          </p:cNvSpPr>
          <p:nvPr/>
        </p:nvSpPr>
        <p:spPr>
          <a:xfrm>
            <a:off x="0" y="76109"/>
            <a:ext cx="10950858" cy="53757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tabLst>
                <a:tab pos="900113" algn="l"/>
              </a:tabLst>
              <a:defRPr/>
            </a:pPr>
            <a:r>
              <a:rPr lang="en-US" sz="3200" b="1" dirty="0">
                <a:solidFill>
                  <a:schemeClr val="bg1"/>
                </a:solidFill>
                <a:latin typeface="Cambria" panose="02040503050406030204" pitchFamily="18" charset="0"/>
                <a:ea typeface="Cambria" panose="02040503050406030204" pitchFamily="18" charset="0"/>
                <a:cs typeface="Times New Roman" panose="02020603050405020304" pitchFamily="18" charset="0"/>
              </a:rPr>
              <a:t>Scheme</a:t>
            </a:r>
          </a:p>
        </p:txBody>
      </p:sp>
      <p:sp>
        <p:nvSpPr>
          <p:cNvPr id="2" name="Slide Number Placeholder 1">
            <a:extLst>
              <a:ext uri="{FF2B5EF4-FFF2-40B4-BE49-F238E27FC236}">
                <a16:creationId xmlns:a16="http://schemas.microsoft.com/office/drawing/2014/main" id="{76A6C0A1-1980-43DF-A3BE-07B78D6242D9}"/>
              </a:ext>
            </a:extLst>
          </p:cNvPr>
          <p:cNvSpPr>
            <a:spLocks noGrp="1"/>
          </p:cNvSpPr>
          <p:nvPr>
            <p:ph type="sldNum" sz="quarter" idx="12"/>
          </p:nvPr>
        </p:nvSpPr>
        <p:spPr/>
        <p:txBody>
          <a:bodyPr/>
          <a:lstStyle/>
          <a:p>
            <a:fld id="{38A2F9DE-C982-4C11-A6C1-F079186E90B4}" type="slidenum">
              <a:rPr lang="en-US" smtClean="0"/>
              <a:t>2</a:t>
            </a:fld>
            <a:endParaRPr lang="en-US"/>
          </a:p>
        </p:txBody>
      </p:sp>
      <p:graphicFrame>
        <p:nvGraphicFramePr>
          <p:cNvPr id="7" name="Diagram 6">
            <a:extLst>
              <a:ext uri="{FF2B5EF4-FFF2-40B4-BE49-F238E27FC236}">
                <a16:creationId xmlns:a16="http://schemas.microsoft.com/office/drawing/2014/main" id="{D0B4BFEF-D1B0-4A41-AC57-152D140CC93F}"/>
              </a:ext>
            </a:extLst>
          </p:cNvPr>
          <p:cNvGraphicFramePr/>
          <p:nvPr>
            <p:extLst>
              <p:ext uri="{D42A27DB-BD31-4B8C-83A1-F6EECF244321}">
                <p14:modId xmlns:p14="http://schemas.microsoft.com/office/powerpoint/2010/main" val="3276033983"/>
              </p:ext>
            </p:extLst>
          </p:nvPr>
        </p:nvGraphicFramePr>
        <p:xfrm>
          <a:off x="221062" y="1046272"/>
          <a:ext cx="11744795" cy="54042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43795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720963" y="1175584"/>
            <a:ext cx="10515600" cy="4351338"/>
          </a:xfrm>
        </p:spPr>
        <p:txBody>
          <a:bodyPr/>
          <a:lstStyle/>
          <a:p>
            <a:pPr algn="just"/>
            <a:r>
              <a:rPr lang="en-US" dirty="0">
                <a:latin typeface="Times New Roman" panose="02020603050405020304" pitchFamily="18" charset="0"/>
                <a:cs typeface="Times New Roman" panose="02020603050405020304" pitchFamily="18" charset="0"/>
              </a:rPr>
              <a:t>The Bretton Woods agreement cemented the role of US Dollar as global exchange anchor.</a:t>
            </a:r>
          </a:p>
          <a:p>
            <a:pPr algn="just"/>
            <a:r>
              <a:rPr lang="en-US" dirty="0">
                <a:latin typeface="Times New Roman" panose="02020603050405020304" pitchFamily="18" charset="0"/>
                <a:cs typeface="Times New Roman" panose="02020603050405020304" pitchFamily="18" charset="0"/>
              </a:rPr>
              <a:t>The fall of Bretton Woods highlighted the risk of sole dependence on one currency for global trade.</a:t>
            </a:r>
          </a:p>
          <a:p>
            <a:pPr algn="just"/>
            <a:r>
              <a:rPr lang="en-US" dirty="0">
                <a:latin typeface="Times New Roman" panose="02020603050405020304" pitchFamily="18" charset="0"/>
                <a:cs typeface="Times New Roman" panose="02020603050405020304" pitchFamily="18" charset="0"/>
              </a:rPr>
              <a:t>US Dollar continues to be the dominant trade settlement Currency </a:t>
            </a:r>
          </a:p>
        </p:txBody>
      </p:sp>
      <p:sp>
        <p:nvSpPr>
          <p:cNvPr id="2" name="Slide Number Placeholder 1"/>
          <p:cNvSpPr>
            <a:spLocks noGrp="1"/>
          </p:cNvSpPr>
          <p:nvPr>
            <p:ph type="sldNum" sz="quarter" idx="4294967295"/>
          </p:nvPr>
        </p:nvSpPr>
        <p:spPr>
          <a:xfrm>
            <a:off x="9448800" y="6450013"/>
            <a:ext cx="2743200" cy="365125"/>
          </a:xfrm>
        </p:spPr>
        <p:txBody>
          <a:bodyPr/>
          <a:lstStyle/>
          <a:p>
            <a:pPr>
              <a:defRPr/>
            </a:pPr>
            <a:fld id="{FA8514EB-6F97-4F6B-B772-AFCF85500013}" type="slidenum">
              <a:rPr lang="en-US" smtClean="0"/>
              <a:pPr>
                <a:defRPr/>
              </a:pPr>
              <a:t>3</a:t>
            </a:fld>
            <a:endParaRPr lang="en-US"/>
          </a:p>
        </p:txBody>
      </p:sp>
      <p:sp>
        <p:nvSpPr>
          <p:cNvPr id="5" name="Rectangle 4"/>
          <p:cNvSpPr/>
          <p:nvPr/>
        </p:nvSpPr>
        <p:spPr>
          <a:xfrm>
            <a:off x="227558" y="131057"/>
            <a:ext cx="11197783" cy="461665"/>
          </a:xfrm>
          <a:prstGeom prst="rect">
            <a:avLst/>
          </a:prstGeom>
        </p:spPr>
        <p:txBody>
          <a:bodyPr wrap="square">
            <a:spAutoFit/>
          </a:bodyPr>
          <a:lstStyle/>
          <a:p>
            <a:pPr lvl="0">
              <a:defRPr sz="1200" b="1" i="0" u="none" strike="noStrike" kern="1200" spc="0" baseline="0">
                <a:solidFill>
                  <a:sysClr val="windowText" lastClr="000000"/>
                </a:solidFill>
                <a:latin typeface="Cambria" panose="02040503050406030204" pitchFamily="18" charset="0"/>
                <a:ea typeface="Cambria" panose="02040503050406030204" pitchFamily="18" charset="0"/>
                <a:cs typeface="+mn-cs"/>
              </a:defRPr>
            </a:pPr>
            <a:r>
              <a:rPr lang="en-US" sz="2400" b="1" dirty="0">
                <a:solidFill>
                  <a:prstClr val="white"/>
                </a:solidFill>
                <a:latin typeface="Cambria" panose="02040503050406030204" pitchFamily="18" charset="0"/>
                <a:ea typeface="Cambria" panose="02040503050406030204" pitchFamily="18" charset="0"/>
              </a:rPr>
              <a:t>Bretton Woods and Dollar’s Status in Global Trade</a:t>
            </a:r>
          </a:p>
        </p:txBody>
      </p:sp>
      <p:pic>
        <p:nvPicPr>
          <p:cNvPr id="10" name="Picture 9"/>
          <p:cNvPicPr>
            <a:picLocks noChangeAspect="1"/>
          </p:cNvPicPr>
          <p:nvPr/>
        </p:nvPicPr>
        <p:blipFill>
          <a:blip r:embed="rId2"/>
          <a:stretch>
            <a:fillRect/>
          </a:stretch>
        </p:blipFill>
        <p:spPr>
          <a:xfrm>
            <a:off x="4106300" y="3713207"/>
            <a:ext cx="3744927" cy="2919368"/>
          </a:xfrm>
          <a:prstGeom prst="rect">
            <a:avLst/>
          </a:prstGeom>
        </p:spPr>
      </p:pic>
      <p:sp>
        <p:nvSpPr>
          <p:cNvPr id="12" name="Rectangle 11"/>
          <p:cNvSpPr/>
          <p:nvPr/>
        </p:nvSpPr>
        <p:spPr>
          <a:xfrm>
            <a:off x="7747614" y="6471738"/>
            <a:ext cx="3213187" cy="276999"/>
          </a:xfrm>
          <a:prstGeom prst="rect">
            <a:avLst/>
          </a:prstGeom>
        </p:spPr>
        <p:txBody>
          <a:bodyPr wrap="none">
            <a:spAutoFit/>
          </a:bodyPr>
          <a:lstStyle/>
          <a:p>
            <a:pPr algn="ctr"/>
            <a:r>
              <a:rPr lang="en-US" sz="1200" dirty="0">
                <a:latin typeface="Cambria" panose="02040503050406030204" pitchFamily="18" charset="0"/>
                <a:ea typeface="Cambria" panose="02040503050406030204" pitchFamily="18" charset="0"/>
              </a:rPr>
              <a:t>Source: BIS Quarterly Report: December, 2022</a:t>
            </a:r>
          </a:p>
        </p:txBody>
      </p:sp>
    </p:spTree>
    <p:extLst>
      <p:ext uri="{BB962C8B-B14F-4D97-AF65-F5344CB8AC3E}">
        <p14:creationId xmlns:p14="http://schemas.microsoft.com/office/powerpoint/2010/main" val="25921366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9448800" y="6450013"/>
            <a:ext cx="2743200" cy="365125"/>
          </a:xfrm>
        </p:spPr>
        <p:txBody>
          <a:bodyPr/>
          <a:lstStyle/>
          <a:p>
            <a:pPr>
              <a:defRPr/>
            </a:pPr>
            <a:fld id="{FA8514EB-6F97-4F6B-B772-AFCF85500013}" type="slidenum">
              <a:rPr lang="en-US" smtClean="0"/>
              <a:pPr>
                <a:defRPr/>
              </a:pPr>
              <a:t>4</a:t>
            </a:fld>
            <a:endParaRPr lang="en-US"/>
          </a:p>
        </p:txBody>
      </p:sp>
      <p:sp>
        <p:nvSpPr>
          <p:cNvPr id="5" name="Rectangle 4"/>
          <p:cNvSpPr/>
          <p:nvPr/>
        </p:nvSpPr>
        <p:spPr>
          <a:xfrm>
            <a:off x="227558" y="131057"/>
            <a:ext cx="11197783" cy="461665"/>
          </a:xfrm>
          <a:prstGeom prst="rect">
            <a:avLst/>
          </a:prstGeom>
        </p:spPr>
        <p:txBody>
          <a:bodyPr wrap="square">
            <a:spAutoFit/>
          </a:bodyPr>
          <a:lstStyle/>
          <a:p>
            <a:pPr lvl="0">
              <a:defRPr sz="1200" b="1" i="0" u="none" strike="noStrike" kern="1200" spc="0" baseline="0">
                <a:solidFill>
                  <a:sysClr val="windowText" lastClr="000000"/>
                </a:solidFill>
                <a:latin typeface="Cambria" panose="02040503050406030204" pitchFamily="18" charset="0"/>
                <a:ea typeface="Cambria" panose="02040503050406030204" pitchFamily="18" charset="0"/>
                <a:cs typeface="+mn-cs"/>
              </a:defRPr>
            </a:pPr>
            <a:r>
              <a:rPr lang="en-US" sz="2400" b="1" dirty="0">
                <a:solidFill>
                  <a:prstClr val="white"/>
                </a:solidFill>
                <a:latin typeface="Cambria" panose="02040503050406030204" pitchFamily="18" charset="0"/>
                <a:ea typeface="Cambria" panose="02040503050406030204" pitchFamily="18" charset="0"/>
              </a:rPr>
              <a:t>However, there are certain risky developments </a:t>
            </a:r>
          </a:p>
        </p:txBody>
      </p:sp>
      <p:sp>
        <p:nvSpPr>
          <p:cNvPr id="4" name="Rectangle 3"/>
          <p:cNvSpPr/>
          <p:nvPr/>
        </p:nvSpPr>
        <p:spPr>
          <a:xfrm>
            <a:off x="227558" y="1765738"/>
            <a:ext cx="4004441" cy="4141076"/>
          </a:xfrm>
          <a:prstGeom prst="rect">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6" name="Picture 2" descr="Sanctions - Free business and finance icon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57723" y="2017986"/>
            <a:ext cx="1828800" cy="18288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771468" y="4304040"/>
            <a:ext cx="2916620" cy="1200329"/>
          </a:xfrm>
          <a:prstGeom prst="rect">
            <a:avLst/>
          </a:prstGeom>
        </p:spPr>
        <p:txBody>
          <a:bodyPr wrap="square">
            <a:spAutoFit/>
          </a:bodyPr>
          <a:lstStyle/>
          <a:p>
            <a:pPr algn="ctr"/>
            <a:r>
              <a:rPr lang="en-US" dirty="0"/>
              <a:t>The “</a:t>
            </a:r>
            <a:r>
              <a:rPr lang="en-US" dirty="0" err="1"/>
              <a:t>Weaponization</a:t>
            </a:r>
            <a:r>
              <a:rPr lang="en-US" dirty="0"/>
              <a:t>” of the dollar and other reserve currencies through unilateral sanctions.</a:t>
            </a:r>
          </a:p>
        </p:txBody>
      </p:sp>
      <p:pic>
        <p:nvPicPr>
          <p:cNvPr id="8" name="Picture 7"/>
          <p:cNvPicPr>
            <a:picLocks noChangeAspect="1"/>
          </p:cNvPicPr>
          <p:nvPr/>
        </p:nvPicPr>
        <p:blipFill>
          <a:blip r:embed="rId4"/>
          <a:stretch>
            <a:fillRect/>
          </a:stretch>
        </p:blipFill>
        <p:spPr>
          <a:xfrm>
            <a:off x="5319818" y="2007476"/>
            <a:ext cx="1828800" cy="1828800"/>
          </a:xfrm>
          <a:prstGeom prst="rect">
            <a:avLst/>
          </a:prstGeom>
        </p:spPr>
      </p:pic>
      <p:sp>
        <p:nvSpPr>
          <p:cNvPr id="12" name="Rectangle 11"/>
          <p:cNvSpPr/>
          <p:nvPr/>
        </p:nvSpPr>
        <p:spPr>
          <a:xfrm>
            <a:off x="4231998" y="1765738"/>
            <a:ext cx="4004441" cy="4141076"/>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The “</a:t>
            </a:r>
          </a:p>
        </p:txBody>
      </p:sp>
      <p:sp>
        <p:nvSpPr>
          <p:cNvPr id="13" name="Rectangle 12"/>
          <p:cNvSpPr/>
          <p:nvPr/>
        </p:nvSpPr>
        <p:spPr>
          <a:xfrm>
            <a:off x="4567807" y="4132881"/>
            <a:ext cx="3332822" cy="1477328"/>
          </a:xfrm>
          <a:prstGeom prst="rect">
            <a:avLst/>
          </a:prstGeom>
        </p:spPr>
        <p:txBody>
          <a:bodyPr wrap="square">
            <a:spAutoFit/>
          </a:bodyPr>
          <a:lstStyle/>
          <a:p>
            <a:pPr algn="ctr"/>
            <a:r>
              <a:rPr lang="en-US" dirty="0"/>
              <a:t>Lack of consideration for global economic consequences in their monetary policy decisions by the Central Banks of advance countries</a:t>
            </a:r>
          </a:p>
        </p:txBody>
      </p:sp>
      <p:sp>
        <p:nvSpPr>
          <p:cNvPr id="14" name="Rectangle 13"/>
          <p:cNvSpPr/>
          <p:nvPr/>
        </p:nvSpPr>
        <p:spPr>
          <a:xfrm>
            <a:off x="8236438" y="1765738"/>
            <a:ext cx="3871480" cy="4141076"/>
          </a:xfrm>
          <a:prstGeom prst="rect">
            <a:avLst/>
          </a:prstGeom>
          <a:noFill/>
          <a:ln w="762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The “</a:t>
            </a:r>
          </a:p>
        </p:txBody>
      </p:sp>
      <p:pic>
        <p:nvPicPr>
          <p:cNvPr id="11" name="Picture 10"/>
          <p:cNvPicPr>
            <a:picLocks noChangeAspect="1"/>
          </p:cNvPicPr>
          <p:nvPr/>
        </p:nvPicPr>
        <p:blipFill>
          <a:blip r:embed="rId5"/>
          <a:stretch>
            <a:fillRect/>
          </a:stretch>
        </p:blipFill>
        <p:spPr>
          <a:xfrm>
            <a:off x="9257778" y="2017986"/>
            <a:ext cx="1828800" cy="1828800"/>
          </a:xfrm>
          <a:prstGeom prst="rect">
            <a:avLst/>
          </a:prstGeom>
        </p:spPr>
      </p:pic>
      <p:sp>
        <p:nvSpPr>
          <p:cNvPr id="16" name="Rectangle 15"/>
          <p:cNvSpPr/>
          <p:nvPr/>
        </p:nvSpPr>
        <p:spPr>
          <a:xfrm>
            <a:off x="8505767" y="4027041"/>
            <a:ext cx="3332822" cy="1477328"/>
          </a:xfrm>
          <a:prstGeom prst="rect">
            <a:avLst/>
          </a:prstGeom>
        </p:spPr>
        <p:txBody>
          <a:bodyPr wrap="square">
            <a:spAutoFit/>
          </a:bodyPr>
          <a:lstStyle/>
          <a:p>
            <a:pPr algn="ctr"/>
            <a:r>
              <a:rPr lang="en-US" dirty="0"/>
              <a:t>Irresponsible fiscal policies adopted by United States and the developed world, eroding the value of these currencies for external users in trade</a:t>
            </a:r>
          </a:p>
        </p:txBody>
      </p:sp>
    </p:spTree>
    <p:extLst>
      <p:ext uri="{BB962C8B-B14F-4D97-AF65-F5344CB8AC3E}">
        <p14:creationId xmlns:p14="http://schemas.microsoft.com/office/powerpoint/2010/main" val="317803972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pPr algn="just"/>
            <a:r>
              <a:rPr lang="en-US" dirty="0">
                <a:latin typeface="Times New Roman" panose="02020603050405020304" pitchFamily="18" charset="0"/>
                <a:cs typeface="Times New Roman" panose="02020603050405020304" pitchFamily="18" charset="0"/>
              </a:rPr>
              <a:t>The Local Currency Settlement System (LCSS) is a cross border payment mechanism which allows trading entities from two countries to make payments in their own national currencies.</a:t>
            </a:r>
          </a:p>
          <a:p>
            <a:pPr algn="just"/>
            <a:r>
              <a:rPr lang="en-US" dirty="0">
                <a:latin typeface="Times New Roman" panose="02020603050405020304" pitchFamily="18" charset="0"/>
                <a:cs typeface="Times New Roman" panose="02020603050405020304" pitchFamily="18" charset="0"/>
              </a:rPr>
              <a:t> The local currency settlement systems attempt to facilitate the trade between countries as well as within the regions, deepen regional financial integration, strengthen financial resilience, and bolster regional value chains.</a:t>
            </a:r>
          </a:p>
          <a:p>
            <a:pPr algn="just"/>
            <a:r>
              <a:rPr lang="en-US" dirty="0">
                <a:latin typeface="Times New Roman" panose="02020603050405020304" pitchFamily="18" charset="0"/>
                <a:cs typeface="Times New Roman" panose="02020603050405020304" pitchFamily="18" charset="0"/>
              </a:rPr>
              <a:t>An increasing number of emerging and developing economies are trying to develop frameworks and mechanisms to reduce their dependence on traditional reserve currencies.</a:t>
            </a:r>
          </a:p>
        </p:txBody>
      </p:sp>
      <p:sp>
        <p:nvSpPr>
          <p:cNvPr id="2" name="Slide Number Placeholder 1"/>
          <p:cNvSpPr>
            <a:spLocks noGrp="1"/>
          </p:cNvSpPr>
          <p:nvPr>
            <p:ph type="sldNum" sz="quarter" idx="4294967295"/>
          </p:nvPr>
        </p:nvSpPr>
        <p:spPr>
          <a:xfrm>
            <a:off x="9448800" y="6450013"/>
            <a:ext cx="2743200" cy="365125"/>
          </a:xfrm>
        </p:spPr>
        <p:txBody>
          <a:bodyPr/>
          <a:lstStyle/>
          <a:p>
            <a:pPr>
              <a:defRPr/>
            </a:pPr>
            <a:fld id="{FA8514EB-6F97-4F6B-B772-AFCF85500013}" type="slidenum">
              <a:rPr lang="en-US" smtClean="0"/>
              <a:pPr>
                <a:defRPr/>
              </a:pPr>
              <a:t>5</a:t>
            </a:fld>
            <a:endParaRPr lang="en-US"/>
          </a:p>
        </p:txBody>
      </p:sp>
      <p:sp>
        <p:nvSpPr>
          <p:cNvPr id="5" name="Rectangle 4"/>
          <p:cNvSpPr/>
          <p:nvPr/>
        </p:nvSpPr>
        <p:spPr>
          <a:xfrm>
            <a:off x="227558" y="131057"/>
            <a:ext cx="11197783" cy="461665"/>
          </a:xfrm>
          <a:prstGeom prst="rect">
            <a:avLst/>
          </a:prstGeom>
        </p:spPr>
        <p:txBody>
          <a:bodyPr wrap="square">
            <a:spAutoFit/>
          </a:bodyPr>
          <a:lstStyle/>
          <a:p>
            <a:pPr lvl="0">
              <a:defRPr sz="1200" b="1" i="0" u="none" strike="noStrike" kern="1200" spc="0" baseline="0">
                <a:solidFill>
                  <a:sysClr val="windowText" lastClr="000000"/>
                </a:solidFill>
                <a:latin typeface="Cambria" panose="02040503050406030204" pitchFamily="18" charset="0"/>
                <a:ea typeface="Cambria" panose="02040503050406030204" pitchFamily="18" charset="0"/>
                <a:cs typeface="+mn-cs"/>
              </a:defRPr>
            </a:pPr>
            <a:r>
              <a:rPr lang="en-US" sz="2400" b="1" dirty="0">
                <a:solidFill>
                  <a:prstClr val="white"/>
                </a:solidFill>
                <a:latin typeface="Cambria" panose="02040503050406030204" pitchFamily="18" charset="0"/>
                <a:ea typeface="Cambria" panose="02040503050406030204" pitchFamily="18" charset="0"/>
              </a:rPr>
              <a:t>Local Currency Settlement Systems</a:t>
            </a:r>
          </a:p>
        </p:txBody>
      </p:sp>
    </p:spTree>
    <p:extLst>
      <p:ext uri="{BB962C8B-B14F-4D97-AF65-F5344CB8AC3E}">
        <p14:creationId xmlns:p14="http://schemas.microsoft.com/office/powerpoint/2010/main" val="36134293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6A6C0A1-1980-43DF-A3BE-07B78D6242D9}"/>
              </a:ext>
            </a:extLst>
          </p:cNvPr>
          <p:cNvSpPr>
            <a:spLocks noGrp="1"/>
          </p:cNvSpPr>
          <p:nvPr>
            <p:ph type="sldNum" sz="quarter" idx="12"/>
          </p:nvPr>
        </p:nvSpPr>
        <p:spPr/>
        <p:txBody>
          <a:bodyPr/>
          <a:lstStyle/>
          <a:p>
            <a:fld id="{38A2F9DE-C982-4C11-A6C1-F079186E90B4}" type="slidenum">
              <a:rPr lang="en-US" smtClean="0"/>
              <a:t>6</a:t>
            </a:fld>
            <a:endParaRPr lang="en-US"/>
          </a:p>
        </p:txBody>
      </p:sp>
      <p:graphicFrame>
        <p:nvGraphicFramePr>
          <p:cNvPr id="7" name="Diagram 6">
            <a:extLst>
              <a:ext uri="{FF2B5EF4-FFF2-40B4-BE49-F238E27FC236}">
                <a16:creationId xmlns:a16="http://schemas.microsoft.com/office/drawing/2014/main" id="{D0B4BFEF-D1B0-4A41-AC57-152D140CC93F}"/>
              </a:ext>
            </a:extLst>
          </p:cNvPr>
          <p:cNvGraphicFramePr/>
          <p:nvPr>
            <p:extLst>
              <p:ext uri="{D42A27DB-BD31-4B8C-83A1-F6EECF244321}">
                <p14:modId xmlns:p14="http://schemas.microsoft.com/office/powerpoint/2010/main" val="244349016"/>
              </p:ext>
            </p:extLst>
          </p:nvPr>
        </p:nvGraphicFramePr>
        <p:xfrm>
          <a:off x="221062" y="1046272"/>
          <a:ext cx="11744795" cy="54042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77494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A8514EB-6F97-4F6B-B772-AFCF85500013}" type="slidenum">
              <a:rPr lang="en-US" smtClean="0"/>
              <a:pPr>
                <a:defRPr/>
              </a:pPr>
              <a:t>7</a:t>
            </a:fld>
            <a:endParaRPr lang="en-US"/>
          </a:p>
        </p:txBody>
      </p:sp>
      <p:sp>
        <p:nvSpPr>
          <p:cNvPr id="5" name="Rectangle 4"/>
          <p:cNvSpPr/>
          <p:nvPr/>
        </p:nvSpPr>
        <p:spPr>
          <a:xfrm>
            <a:off x="227558" y="131057"/>
            <a:ext cx="11197783" cy="461665"/>
          </a:xfrm>
          <a:prstGeom prst="rect">
            <a:avLst/>
          </a:prstGeom>
        </p:spPr>
        <p:txBody>
          <a:bodyPr wrap="square">
            <a:spAutoFit/>
          </a:bodyPr>
          <a:lstStyle/>
          <a:p>
            <a:pPr lvl="0">
              <a:defRPr sz="1200" b="1" i="0" u="none" strike="noStrike" kern="1200" spc="0" baseline="0">
                <a:solidFill>
                  <a:sysClr val="windowText" lastClr="000000"/>
                </a:solidFill>
                <a:latin typeface="Cambria" panose="02040503050406030204" pitchFamily="18" charset="0"/>
                <a:ea typeface="Cambria" panose="02040503050406030204" pitchFamily="18" charset="0"/>
                <a:cs typeface="+mn-cs"/>
              </a:defRPr>
            </a:pPr>
            <a:r>
              <a:rPr lang="en-US" sz="2400" b="1" dirty="0">
                <a:solidFill>
                  <a:prstClr val="white"/>
                </a:solidFill>
                <a:latin typeface="Cambria" panose="02040503050406030204" pitchFamily="18" charset="0"/>
                <a:ea typeface="Cambria" panose="02040503050406030204" pitchFamily="18" charset="0"/>
              </a:rPr>
              <a:t>Internal Trade in SAARC</a:t>
            </a:r>
          </a:p>
        </p:txBody>
      </p:sp>
      <p:graphicFrame>
        <p:nvGraphicFramePr>
          <p:cNvPr id="7" name="Chart 6"/>
          <p:cNvGraphicFramePr/>
          <p:nvPr>
            <p:extLst>
              <p:ext uri="{D42A27DB-BD31-4B8C-83A1-F6EECF244321}">
                <p14:modId xmlns:p14="http://schemas.microsoft.com/office/powerpoint/2010/main" val="3358481695"/>
              </p:ext>
            </p:extLst>
          </p:nvPr>
        </p:nvGraphicFramePr>
        <p:xfrm>
          <a:off x="996945" y="1584191"/>
          <a:ext cx="9659007" cy="486629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061732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A8514EB-6F97-4F6B-B772-AFCF85500013}" type="slidenum">
              <a:rPr lang="en-US" smtClean="0"/>
              <a:pPr>
                <a:defRPr/>
              </a:pPr>
              <a:t>8</a:t>
            </a:fld>
            <a:endParaRPr lang="en-US"/>
          </a:p>
        </p:txBody>
      </p:sp>
      <p:sp>
        <p:nvSpPr>
          <p:cNvPr id="5" name="Rectangle 4"/>
          <p:cNvSpPr/>
          <p:nvPr/>
        </p:nvSpPr>
        <p:spPr>
          <a:xfrm>
            <a:off x="227558" y="131057"/>
            <a:ext cx="11197783" cy="461665"/>
          </a:xfrm>
          <a:prstGeom prst="rect">
            <a:avLst/>
          </a:prstGeom>
        </p:spPr>
        <p:txBody>
          <a:bodyPr wrap="square">
            <a:spAutoFit/>
          </a:bodyPr>
          <a:lstStyle/>
          <a:p>
            <a:pPr lvl="0">
              <a:defRPr sz="1200" b="1" i="0" u="none" strike="noStrike" kern="1200" spc="0" baseline="0">
                <a:solidFill>
                  <a:sysClr val="windowText" lastClr="000000"/>
                </a:solidFill>
                <a:latin typeface="Cambria" panose="02040503050406030204" pitchFamily="18" charset="0"/>
                <a:ea typeface="Cambria" panose="02040503050406030204" pitchFamily="18" charset="0"/>
                <a:cs typeface="+mn-cs"/>
              </a:defRPr>
            </a:pPr>
            <a:r>
              <a:rPr lang="en-US" sz="2400" b="1" dirty="0">
                <a:solidFill>
                  <a:prstClr val="white"/>
                </a:solidFill>
                <a:latin typeface="Cambria" panose="02040503050406030204" pitchFamily="18" charset="0"/>
                <a:ea typeface="Cambria" panose="02040503050406030204" pitchFamily="18" charset="0"/>
              </a:rPr>
              <a:t>Internal Trade in SAARC vs Other Regions</a:t>
            </a:r>
          </a:p>
        </p:txBody>
      </p:sp>
      <p:graphicFrame>
        <p:nvGraphicFramePr>
          <p:cNvPr id="6" name="Chart 5"/>
          <p:cNvGraphicFramePr/>
          <p:nvPr>
            <p:extLst>
              <p:ext uri="{D42A27DB-BD31-4B8C-83A1-F6EECF244321}">
                <p14:modId xmlns:p14="http://schemas.microsoft.com/office/powerpoint/2010/main" val="4016218017"/>
              </p:ext>
            </p:extLst>
          </p:nvPr>
        </p:nvGraphicFramePr>
        <p:xfrm>
          <a:off x="1561171" y="1338145"/>
          <a:ext cx="9511990" cy="511233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583513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pPr algn="just"/>
            <a:r>
              <a:rPr lang="en-US" dirty="0">
                <a:latin typeface="Times New Roman" panose="02020603050405020304" pitchFamily="18" charset="0"/>
                <a:cs typeface="Times New Roman" panose="02020603050405020304" pitchFamily="18" charset="0"/>
              </a:rPr>
              <a:t>The internal Trade in SAARC Region remains considerably low vis-à-vis other trade regions.</a:t>
            </a:r>
          </a:p>
          <a:p>
            <a:pPr algn="just"/>
            <a:r>
              <a:rPr lang="en-US" dirty="0">
                <a:latin typeface="Times New Roman" panose="02020603050405020304" pitchFamily="18" charset="0"/>
                <a:cs typeface="Times New Roman" panose="02020603050405020304" pitchFamily="18" charset="0"/>
              </a:rPr>
              <a:t>Nevertheless, this also indicates the significant  potential for increasing bi-lateral trade in SAARC</a:t>
            </a:r>
          </a:p>
          <a:p>
            <a:pPr algn="just"/>
            <a:r>
              <a:rPr lang="en-US" dirty="0">
                <a:latin typeface="Times New Roman" panose="02020603050405020304" pitchFamily="18" charset="0"/>
                <a:cs typeface="Times New Roman" panose="02020603050405020304" pitchFamily="18" charset="0"/>
              </a:rPr>
              <a:t>The big countries can play a vital role in promoting internal trade.</a:t>
            </a:r>
          </a:p>
        </p:txBody>
      </p:sp>
      <p:sp>
        <p:nvSpPr>
          <p:cNvPr id="2" name="Slide Number Placeholder 1"/>
          <p:cNvSpPr>
            <a:spLocks noGrp="1"/>
          </p:cNvSpPr>
          <p:nvPr>
            <p:ph type="sldNum" sz="quarter" idx="4294967295"/>
          </p:nvPr>
        </p:nvSpPr>
        <p:spPr>
          <a:xfrm>
            <a:off x="9448800" y="6450013"/>
            <a:ext cx="2743200" cy="365125"/>
          </a:xfrm>
        </p:spPr>
        <p:txBody>
          <a:bodyPr/>
          <a:lstStyle/>
          <a:p>
            <a:pPr>
              <a:defRPr/>
            </a:pPr>
            <a:fld id="{FA8514EB-6F97-4F6B-B772-AFCF85500013}" type="slidenum">
              <a:rPr lang="en-US" smtClean="0"/>
              <a:pPr>
                <a:defRPr/>
              </a:pPr>
              <a:t>9</a:t>
            </a:fld>
            <a:endParaRPr lang="en-US"/>
          </a:p>
        </p:txBody>
      </p:sp>
      <p:sp>
        <p:nvSpPr>
          <p:cNvPr id="5" name="Rectangle 4"/>
          <p:cNvSpPr/>
          <p:nvPr/>
        </p:nvSpPr>
        <p:spPr>
          <a:xfrm>
            <a:off x="227558" y="131057"/>
            <a:ext cx="11197783" cy="461665"/>
          </a:xfrm>
          <a:prstGeom prst="rect">
            <a:avLst/>
          </a:prstGeom>
        </p:spPr>
        <p:txBody>
          <a:bodyPr wrap="square">
            <a:spAutoFit/>
          </a:bodyPr>
          <a:lstStyle/>
          <a:p>
            <a:pPr lvl="0">
              <a:defRPr sz="1200" b="1" i="0" u="none" strike="noStrike" kern="1200" spc="0" baseline="0">
                <a:solidFill>
                  <a:sysClr val="windowText" lastClr="000000"/>
                </a:solidFill>
                <a:latin typeface="Cambria" panose="02040503050406030204" pitchFamily="18" charset="0"/>
                <a:ea typeface="Cambria" panose="02040503050406030204" pitchFamily="18" charset="0"/>
                <a:cs typeface="+mn-cs"/>
              </a:defRPr>
            </a:pPr>
            <a:r>
              <a:rPr lang="en-US" sz="2400" b="1" dirty="0">
                <a:solidFill>
                  <a:prstClr val="white"/>
                </a:solidFill>
                <a:latin typeface="Cambria" panose="02040503050406030204" pitchFamily="18" charset="0"/>
                <a:ea typeface="Cambria" panose="02040503050406030204" pitchFamily="18" charset="0"/>
              </a:rPr>
              <a:t>Inferences</a:t>
            </a:r>
          </a:p>
        </p:txBody>
      </p:sp>
    </p:spTree>
    <p:extLst>
      <p:ext uri="{BB962C8B-B14F-4D97-AF65-F5344CB8AC3E}">
        <p14:creationId xmlns:p14="http://schemas.microsoft.com/office/powerpoint/2010/main" val="12354085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
      <a:maj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change rate assumption for FG meeting MPS Jan-20" id="{5D087D93-6CDD-4CB0-9351-F407EE35A049}" vid="{E43A6B72-F961-4BB9-A218-38626AE7BFDB}"/>
    </a:ext>
  </a:extLst>
</a:theme>
</file>

<file path=ppt/theme/theme2.xml><?xml version="1.0" encoding="utf-8"?>
<a:theme xmlns:a="http://schemas.openxmlformats.org/drawingml/2006/main" name="1_FMS_Lach_Visit_03">
  <a:themeElements>
    <a:clrScheme name="Custom 7">
      <a:dk1>
        <a:srgbClr val="000000"/>
      </a:dk1>
      <a:lt1>
        <a:srgbClr val="FFFFFF"/>
      </a:lt1>
      <a:dk2>
        <a:srgbClr val="000000"/>
      </a:dk2>
      <a:lt2>
        <a:srgbClr val="FFFFFF"/>
      </a:lt2>
      <a:accent1>
        <a:srgbClr val="00CC99"/>
      </a:accent1>
      <a:accent2>
        <a:srgbClr val="3333CC"/>
      </a:accent2>
      <a:accent3>
        <a:srgbClr val="FFFFFF"/>
      </a:accent3>
      <a:accent4>
        <a:srgbClr val="000000"/>
      </a:accent4>
      <a:accent5>
        <a:srgbClr val="AAE2CA"/>
      </a:accent5>
      <a:accent6>
        <a:srgbClr val="2D2DB9"/>
      </a:accent6>
      <a:hlink>
        <a:srgbClr val="000000"/>
      </a:hlink>
      <a:folHlink>
        <a:srgbClr val="000000"/>
      </a:folHlink>
    </a:clrScheme>
    <a:fontScheme name="Custom 1">
      <a:majorFont>
        <a:latin typeface="Cambria"/>
        <a:ea typeface=""/>
        <a:cs typeface=""/>
      </a:majorFont>
      <a:minorFont>
        <a:latin typeface="Cambr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lnDef>
  </a:objectDefaults>
  <a:extraClrSchemeLst>
    <a:extraClrScheme>
      <a:clrScheme name="1_FMS_Lach_Visit_03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FMS_Lach_Visit_03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FMS_Lach_Visit_03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FMS_Lach_Visit_03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FMS_Lach_Visit_03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FMS_Lach_Visit_03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FMS_Lach_Visit_03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0_FMS_Lach_Visit_03">
  <a:themeElements>
    <a:clrScheme name="Custom 7">
      <a:dk1>
        <a:srgbClr val="000000"/>
      </a:dk1>
      <a:lt1>
        <a:srgbClr val="FFFFFF"/>
      </a:lt1>
      <a:dk2>
        <a:srgbClr val="000000"/>
      </a:dk2>
      <a:lt2>
        <a:srgbClr val="FFFFFF"/>
      </a:lt2>
      <a:accent1>
        <a:srgbClr val="00CC99"/>
      </a:accent1>
      <a:accent2>
        <a:srgbClr val="3333CC"/>
      </a:accent2>
      <a:accent3>
        <a:srgbClr val="FFFFFF"/>
      </a:accent3>
      <a:accent4>
        <a:srgbClr val="000000"/>
      </a:accent4>
      <a:accent5>
        <a:srgbClr val="AAE2CA"/>
      </a:accent5>
      <a:accent6>
        <a:srgbClr val="2D2DB9"/>
      </a:accent6>
      <a:hlink>
        <a:srgbClr val="000000"/>
      </a:hlink>
      <a:folHlink>
        <a:srgbClr val="000000"/>
      </a:folHlink>
    </a:clrScheme>
    <a:fontScheme name="Custom 1">
      <a:majorFont>
        <a:latin typeface="Cambria"/>
        <a:ea typeface=""/>
        <a:cs typeface=""/>
      </a:majorFont>
      <a:minorFont>
        <a:latin typeface="Cambr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lnDef>
  </a:objectDefaults>
  <a:extraClrSchemeLst>
    <a:extraClrScheme>
      <a:clrScheme name="1_FMS_Lach_Visit_03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FMS_Lach_Visit_03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FMS_Lach_Visit_03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FMS_Lach_Visit_03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FMS_Lach_Visit_03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FMS_Lach_Visit_03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FMS_Lach_Visit_03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for presentation</Template>
  <TotalTime>21866</TotalTime>
  <Words>1046</Words>
  <Application>Microsoft Office PowerPoint</Application>
  <PresentationFormat>Widescreen</PresentationFormat>
  <Paragraphs>142</Paragraphs>
  <Slides>19</Slides>
  <Notes>6</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19</vt:i4>
      </vt:variant>
    </vt:vector>
  </HeadingPairs>
  <TitlesOfParts>
    <vt:vector size="27" baseType="lpstr">
      <vt:lpstr>Arial</vt:lpstr>
      <vt:lpstr>Calibri</vt:lpstr>
      <vt:lpstr>Cambria</vt:lpstr>
      <vt:lpstr>Times New Roman</vt:lpstr>
      <vt:lpstr>Wingdings 2</vt:lpstr>
      <vt:lpstr>Office Theme</vt:lpstr>
      <vt:lpstr>1_FMS_Lach_Visit_03</vt:lpstr>
      <vt:lpstr>10_FMS_Lach_Visit_03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SBP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Abdulah Tahir</dc:creator>
  <cp:lastModifiedBy>LaptopAid</cp:lastModifiedBy>
  <cp:revision>1910</cp:revision>
  <cp:lastPrinted>2021-09-21T09:06:04Z</cp:lastPrinted>
  <dcterms:created xsi:type="dcterms:W3CDTF">2020-01-27T10:18:22Z</dcterms:created>
  <dcterms:modified xsi:type="dcterms:W3CDTF">2024-08-19T10:33:40Z</dcterms:modified>
</cp:coreProperties>
</file>