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18"/>
  </p:notesMasterIdLst>
  <p:sldIdLst>
    <p:sldId id="307" r:id="rId2"/>
    <p:sldId id="257" r:id="rId3"/>
    <p:sldId id="266" r:id="rId4"/>
    <p:sldId id="274" r:id="rId5"/>
    <p:sldId id="275" r:id="rId6"/>
    <p:sldId id="302" r:id="rId7"/>
    <p:sldId id="273" r:id="rId8"/>
    <p:sldId id="276" r:id="rId9"/>
    <p:sldId id="258" r:id="rId10"/>
    <p:sldId id="262" r:id="rId11"/>
    <p:sldId id="260" r:id="rId12"/>
    <p:sldId id="291" r:id="rId13"/>
    <p:sldId id="304" r:id="rId14"/>
    <p:sldId id="305" r:id="rId15"/>
    <p:sldId id="306" r:id="rId16"/>
    <p:sldId id="309" r:id="rId17"/>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02"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DBAAA2-EA87-4369-A6DB-880247B3D560}" type="doc">
      <dgm:prSet loTypeId="urn:microsoft.com/office/officeart/2005/8/layout/hierarchy6" loCatId="hierarchy" qsTypeId="urn:microsoft.com/office/officeart/2005/8/quickstyle/simple1" qsCatId="simple" csTypeId="urn:microsoft.com/office/officeart/2005/8/colors/accent0_1" csCatId="mainScheme" phldr="1"/>
      <dgm:spPr/>
      <dgm:t>
        <a:bodyPr/>
        <a:lstStyle/>
        <a:p>
          <a:endParaRPr lang="en-US"/>
        </a:p>
      </dgm:t>
    </dgm:pt>
    <dgm:pt modelId="{5D04B5B3-49A0-4659-9EA5-EF38DE1F2828}">
      <dgm:prSet phldrT="[Text]" custT="1"/>
      <dgm:spPr/>
      <dgm:t>
        <a:bodyPr/>
        <a:lstStyle/>
        <a:p>
          <a:r>
            <a:rPr lang="en-US" sz="1800" dirty="0"/>
            <a:t>Select </a:t>
          </a:r>
          <a:r>
            <a:rPr lang="en-US" sz="1800" dirty="0" smtClean="0"/>
            <a:t>approx. 1,000 </a:t>
          </a:r>
          <a:r>
            <a:rPr lang="en-US" sz="1800" dirty="0"/>
            <a:t>people to be encouraged </a:t>
          </a:r>
        </a:p>
        <a:p>
          <a:r>
            <a:rPr lang="en-US" sz="1800" dirty="0"/>
            <a:t>(500 per soap opera)</a:t>
          </a:r>
        </a:p>
      </dgm:t>
    </dgm:pt>
    <dgm:pt modelId="{19AA5097-414B-403D-97CB-3CEC431C641E}" type="parTrans" cxnId="{47282AB9-0852-42D6-91E6-4707A3E6CF1C}">
      <dgm:prSet/>
      <dgm:spPr/>
      <dgm:t>
        <a:bodyPr/>
        <a:lstStyle/>
        <a:p>
          <a:endParaRPr lang="en-US"/>
        </a:p>
      </dgm:t>
    </dgm:pt>
    <dgm:pt modelId="{3358A1F3-DA80-4DD4-B86C-E7898EEF09FD}" type="sibTrans" cxnId="{47282AB9-0852-42D6-91E6-4707A3E6CF1C}">
      <dgm:prSet/>
      <dgm:spPr/>
      <dgm:t>
        <a:bodyPr/>
        <a:lstStyle/>
        <a:p>
          <a:endParaRPr lang="en-US"/>
        </a:p>
      </dgm:t>
    </dgm:pt>
    <dgm:pt modelId="{3AC86FA0-E139-4CA9-8B44-1D37378CB975}">
      <dgm:prSet phldrT="[Text]" custT="1"/>
      <dgm:spPr/>
      <dgm:t>
        <a:bodyPr/>
        <a:lstStyle/>
        <a:p>
          <a:r>
            <a:rPr lang="en-US" sz="1800" b="1" dirty="0" err="1"/>
            <a:t>Muvhango</a:t>
          </a:r>
          <a:endParaRPr lang="en-US" sz="1800" b="1" dirty="0"/>
        </a:p>
        <a:p>
          <a:r>
            <a:rPr lang="en-US" sz="1800" dirty="0"/>
            <a:t>Soap opera without financial literacy messages</a:t>
          </a:r>
        </a:p>
      </dgm:t>
    </dgm:pt>
    <dgm:pt modelId="{5726A185-E496-41AE-8A2C-55A5534C7B15}" type="parTrans" cxnId="{AB82E017-5A41-4FAA-94C1-B152B6AB0FF3}">
      <dgm:prSet/>
      <dgm:spPr/>
      <dgm:t>
        <a:bodyPr/>
        <a:lstStyle/>
        <a:p>
          <a:endParaRPr lang="en-US"/>
        </a:p>
      </dgm:t>
    </dgm:pt>
    <dgm:pt modelId="{ACBAA7CF-94F3-4BD3-BE49-F5BC510AA546}" type="sibTrans" cxnId="{AB82E017-5A41-4FAA-94C1-B152B6AB0FF3}">
      <dgm:prSet/>
      <dgm:spPr/>
      <dgm:t>
        <a:bodyPr/>
        <a:lstStyle/>
        <a:p>
          <a:endParaRPr lang="en-US"/>
        </a:p>
      </dgm:t>
    </dgm:pt>
    <dgm:pt modelId="{55EF9C82-0964-44CB-A793-7E91FA4CE97A}">
      <dgm:prSet phldrT="[Text]" custT="1"/>
      <dgm:spPr/>
      <dgm:t>
        <a:bodyPr/>
        <a:lstStyle/>
        <a:p>
          <a:r>
            <a:rPr lang="en-US" sz="1800" b="1" dirty="0"/>
            <a:t>Scandal!</a:t>
          </a:r>
        </a:p>
        <a:p>
          <a:r>
            <a:rPr lang="en-US" sz="1800" dirty="0"/>
            <a:t>Soap opera with financial literacy messages</a:t>
          </a:r>
        </a:p>
      </dgm:t>
    </dgm:pt>
    <dgm:pt modelId="{CEF42B38-547A-4113-997E-AEA09D5488A9}" type="parTrans" cxnId="{484AD7BC-0B22-4E31-B6B0-B568BF2C5D85}">
      <dgm:prSet/>
      <dgm:spPr/>
      <dgm:t>
        <a:bodyPr/>
        <a:lstStyle/>
        <a:p>
          <a:endParaRPr lang="en-US"/>
        </a:p>
      </dgm:t>
    </dgm:pt>
    <dgm:pt modelId="{37736889-CBFB-422A-9733-04FC4EDDB70B}" type="sibTrans" cxnId="{484AD7BC-0B22-4E31-B6B0-B568BF2C5D85}">
      <dgm:prSet/>
      <dgm:spPr/>
      <dgm:t>
        <a:bodyPr/>
        <a:lstStyle/>
        <a:p>
          <a:endParaRPr lang="en-US"/>
        </a:p>
      </dgm:t>
    </dgm:pt>
    <dgm:pt modelId="{AB22EEDE-E8F4-4E27-ACC3-E937F75ABE92}">
      <dgm:prSet custT="1"/>
      <dgm:spPr/>
      <dgm:t>
        <a:bodyPr/>
        <a:lstStyle/>
        <a:p>
          <a:r>
            <a:rPr lang="en-US" sz="1800" dirty="0"/>
            <a:t>Listing Exercise </a:t>
          </a:r>
        </a:p>
        <a:p>
          <a:r>
            <a:rPr lang="en-US" sz="1800" dirty="0"/>
            <a:t>(3,000 people)</a:t>
          </a:r>
        </a:p>
      </dgm:t>
    </dgm:pt>
    <dgm:pt modelId="{5E550744-63D3-4FB5-AD1C-EF2BAA668E1E}" type="parTrans" cxnId="{55639A0A-5A4E-4BCE-9F4B-90FF5738C796}">
      <dgm:prSet/>
      <dgm:spPr/>
      <dgm:t>
        <a:bodyPr/>
        <a:lstStyle/>
        <a:p>
          <a:endParaRPr lang="en-US"/>
        </a:p>
      </dgm:t>
    </dgm:pt>
    <dgm:pt modelId="{6A68D775-F56E-468C-BD19-AF42DCBEBCE2}" type="sibTrans" cxnId="{55639A0A-5A4E-4BCE-9F4B-90FF5738C796}">
      <dgm:prSet/>
      <dgm:spPr/>
      <dgm:t>
        <a:bodyPr/>
        <a:lstStyle/>
        <a:p>
          <a:endParaRPr lang="en-US"/>
        </a:p>
      </dgm:t>
    </dgm:pt>
    <dgm:pt modelId="{B274D4A4-95D5-422C-AD31-5AF44BE6A2BD}">
      <dgm:prSet phldrT="[Text]" custT="1"/>
      <dgm:spPr>
        <a:solidFill>
          <a:schemeClr val="accent2"/>
        </a:solidFill>
      </dgm:spPr>
      <dgm:t>
        <a:bodyPr anchor="ctr" anchorCtr="0"/>
        <a:lstStyle/>
        <a:p>
          <a:pPr algn="l"/>
          <a:r>
            <a:rPr lang="en-US" sz="1200" dirty="0" smtClean="0"/>
            <a:t>Financial incentive for both groups to watch their soap operas.</a:t>
          </a:r>
        </a:p>
        <a:p>
          <a:pPr algn="l"/>
          <a:r>
            <a:rPr lang="en-US" sz="1200" dirty="0" smtClean="0"/>
            <a:t>Incentive awarded if respondents can answer questions about the non-financial content of the show correctly. </a:t>
          </a:r>
        </a:p>
      </dgm:t>
    </dgm:pt>
    <dgm:pt modelId="{BF43BE3E-5A2E-48A2-8836-9E7E15EDBFD5}" type="sibTrans" cxnId="{91429322-DC8F-4DA2-A2A7-9717D4CBA0C8}">
      <dgm:prSet/>
      <dgm:spPr/>
      <dgm:t>
        <a:bodyPr/>
        <a:lstStyle/>
        <a:p>
          <a:endParaRPr lang="en-US"/>
        </a:p>
      </dgm:t>
    </dgm:pt>
    <dgm:pt modelId="{DB04A10D-43F8-4B88-B3C0-E499A892D279}" type="parTrans" cxnId="{91429322-DC8F-4DA2-A2A7-9717D4CBA0C8}">
      <dgm:prSet/>
      <dgm:spPr/>
      <dgm:t>
        <a:bodyPr/>
        <a:lstStyle/>
        <a:p>
          <a:endParaRPr lang="en-US"/>
        </a:p>
      </dgm:t>
    </dgm:pt>
    <dgm:pt modelId="{4F88C2D9-3F0E-457E-ACB9-D4F2FC43EEBF}">
      <dgm:prSet phldrT="[Text]" custT="1"/>
      <dgm:spPr>
        <a:solidFill>
          <a:schemeClr val="accent2"/>
        </a:solidFill>
      </dgm:spPr>
      <dgm:t>
        <a:bodyPr anchor="ctr" anchorCtr="0"/>
        <a:lstStyle/>
        <a:p>
          <a:pPr algn="l"/>
          <a:r>
            <a:rPr lang="en-US" sz="1200" dirty="0"/>
            <a:t>Random selection out of the 3,000 people listed.</a:t>
          </a:r>
        </a:p>
        <a:p>
          <a:pPr algn="l"/>
          <a:r>
            <a:rPr lang="en-US" sz="1200" dirty="0"/>
            <a:t>Random selection </a:t>
          </a:r>
          <a:r>
            <a:rPr lang="en-US" sz="1200" dirty="0" smtClean="0"/>
            <a:t>after </a:t>
          </a:r>
          <a:r>
            <a:rPr lang="en-US" sz="1200" dirty="0"/>
            <a:t>stratification.</a:t>
          </a:r>
        </a:p>
      </dgm:t>
    </dgm:pt>
    <dgm:pt modelId="{5AF0B4C9-78ED-4024-9D28-20436BA38F01}" type="sibTrans" cxnId="{C0CC3111-090B-4C3B-8C28-BA75C112E6AD}">
      <dgm:prSet/>
      <dgm:spPr/>
      <dgm:t>
        <a:bodyPr/>
        <a:lstStyle/>
        <a:p>
          <a:endParaRPr lang="en-US"/>
        </a:p>
      </dgm:t>
    </dgm:pt>
    <dgm:pt modelId="{DF987DEE-23A1-4C2D-84F9-60DACA7B4A36}" type="parTrans" cxnId="{C0CC3111-090B-4C3B-8C28-BA75C112E6AD}">
      <dgm:prSet/>
      <dgm:spPr/>
      <dgm:t>
        <a:bodyPr/>
        <a:lstStyle/>
        <a:p>
          <a:endParaRPr lang="en-US"/>
        </a:p>
      </dgm:t>
    </dgm:pt>
    <dgm:pt modelId="{12F605BF-15C8-4FA2-97EB-173EC493798B}">
      <dgm:prSet phldrT="[Text]" custT="1"/>
      <dgm:spPr>
        <a:solidFill>
          <a:schemeClr val="accent2"/>
        </a:solidFill>
      </dgm:spPr>
      <dgm:t>
        <a:bodyPr anchor="ctr" anchorCtr="0"/>
        <a:lstStyle/>
        <a:p>
          <a:pPr algn="l"/>
          <a:r>
            <a:rPr lang="en-US" sz="1200" dirty="0"/>
            <a:t>Listing </a:t>
          </a:r>
          <a:r>
            <a:rPr lang="en-US" sz="1200" dirty="0" smtClean="0"/>
            <a:t>through </a:t>
          </a:r>
          <a:r>
            <a:rPr lang="en-US" sz="1200" dirty="0"/>
            <a:t>physical </a:t>
          </a:r>
          <a:r>
            <a:rPr lang="en-US" sz="1200" dirty="0" smtClean="0"/>
            <a:t>visits</a:t>
          </a:r>
          <a:r>
            <a:rPr lang="en-US" sz="1200" dirty="0"/>
            <a:t>.</a:t>
          </a:r>
        </a:p>
        <a:p>
          <a:pPr algn="l"/>
          <a:r>
            <a:rPr lang="en-US" sz="1200" dirty="0"/>
            <a:t>Short questionnaire to determine essential variables for stratification (e.g. basic socioeconomic data, TV viewership information, etc</a:t>
          </a:r>
          <a:r>
            <a:rPr lang="en-US" sz="1200" dirty="0" smtClean="0"/>
            <a:t>.).</a:t>
          </a:r>
        </a:p>
      </dgm:t>
    </dgm:pt>
    <dgm:pt modelId="{365D1CD5-3C10-4E5F-9C46-EAD022C350E7}" type="sibTrans" cxnId="{5AE9AD53-85F2-4162-BD30-8E98BA217552}">
      <dgm:prSet/>
      <dgm:spPr/>
      <dgm:t>
        <a:bodyPr/>
        <a:lstStyle/>
        <a:p>
          <a:endParaRPr lang="en-US"/>
        </a:p>
      </dgm:t>
    </dgm:pt>
    <dgm:pt modelId="{12AEF5B6-48E6-47C3-85FC-35D1CC895B12}" type="parTrans" cxnId="{5AE9AD53-85F2-4162-BD30-8E98BA217552}">
      <dgm:prSet/>
      <dgm:spPr/>
      <dgm:t>
        <a:bodyPr/>
        <a:lstStyle/>
        <a:p>
          <a:endParaRPr lang="en-US"/>
        </a:p>
      </dgm:t>
    </dgm:pt>
    <dgm:pt modelId="{B4860F25-23DE-4B48-AD36-E510D32A3185}" type="pres">
      <dgm:prSet presAssocID="{83DBAAA2-EA87-4369-A6DB-880247B3D560}" presName="mainComposite" presStyleCnt="0">
        <dgm:presLayoutVars>
          <dgm:chPref val="1"/>
          <dgm:dir val="rev"/>
          <dgm:animOne val="branch"/>
          <dgm:animLvl val="lvl"/>
          <dgm:resizeHandles val="exact"/>
        </dgm:presLayoutVars>
      </dgm:prSet>
      <dgm:spPr/>
      <dgm:t>
        <a:bodyPr/>
        <a:lstStyle/>
        <a:p>
          <a:endParaRPr lang="en-US"/>
        </a:p>
      </dgm:t>
    </dgm:pt>
    <dgm:pt modelId="{FCF8EABF-5835-4EC4-B168-1369E5BD6434}" type="pres">
      <dgm:prSet presAssocID="{83DBAAA2-EA87-4369-A6DB-880247B3D560}" presName="hierFlow" presStyleCnt="0"/>
      <dgm:spPr/>
      <dgm:t>
        <a:bodyPr/>
        <a:lstStyle/>
        <a:p>
          <a:endParaRPr lang="en-US"/>
        </a:p>
      </dgm:t>
    </dgm:pt>
    <dgm:pt modelId="{BA4CD9D5-697C-4982-889E-C9F4DDEBAA63}" type="pres">
      <dgm:prSet presAssocID="{83DBAAA2-EA87-4369-A6DB-880247B3D560}" presName="firstBuf" presStyleCnt="0"/>
      <dgm:spPr/>
      <dgm:t>
        <a:bodyPr/>
        <a:lstStyle/>
        <a:p>
          <a:endParaRPr lang="en-US"/>
        </a:p>
      </dgm:t>
    </dgm:pt>
    <dgm:pt modelId="{567F1C93-925C-4BB2-8B64-BE9E3F5F497C}" type="pres">
      <dgm:prSet presAssocID="{83DBAAA2-EA87-4369-A6DB-880247B3D560}" presName="hierChild1" presStyleCnt="0">
        <dgm:presLayoutVars>
          <dgm:chPref val="1"/>
          <dgm:animOne val="branch"/>
          <dgm:animLvl val="lvl"/>
        </dgm:presLayoutVars>
      </dgm:prSet>
      <dgm:spPr/>
      <dgm:t>
        <a:bodyPr/>
        <a:lstStyle/>
        <a:p>
          <a:endParaRPr lang="en-US"/>
        </a:p>
      </dgm:t>
    </dgm:pt>
    <dgm:pt modelId="{F889A21B-C7E6-4A71-8A2C-A3403F4BAA35}" type="pres">
      <dgm:prSet presAssocID="{AB22EEDE-E8F4-4E27-ACC3-E937F75ABE92}" presName="Name14" presStyleCnt="0"/>
      <dgm:spPr/>
      <dgm:t>
        <a:bodyPr/>
        <a:lstStyle/>
        <a:p>
          <a:endParaRPr lang="en-US"/>
        </a:p>
      </dgm:t>
    </dgm:pt>
    <dgm:pt modelId="{879D86C9-B9DF-4634-81E3-DA8E8FC9C127}" type="pres">
      <dgm:prSet presAssocID="{AB22EEDE-E8F4-4E27-ACC3-E937F75ABE92}" presName="level1Shape" presStyleLbl="node0" presStyleIdx="0" presStyleCnt="1" custScaleX="178278" custScaleY="149323" custLinFactNeighborX="-387" custLinFactNeighborY="-6449">
        <dgm:presLayoutVars>
          <dgm:chPref val="3"/>
        </dgm:presLayoutVars>
      </dgm:prSet>
      <dgm:spPr/>
      <dgm:t>
        <a:bodyPr/>
        <a:lstStyle/>
        <a:p>
          <a:endParaRPr lang="en-US"/>
        </a:p>
      </dgm:t>
    </dgm:pt>
    <dgm:pt modelId="{8A06143F-09E8-480E-82B9-6C91CE1D9FC4}" type="pres">
      <dgm:prSet presAssocID="{AB22EEDE-E8F4-4E27-ACC3-E937F75ABE92}" presName="hierChild2" presStyleCnt="0"/>
      <dgm:spPr/>
      <dgm:t>
        <a:bodyPr/>
        <a:lstStyle/>
        <a:p>
          <a:endParaRPr lang="en-US"/>
        </a:p>
      </dgm:t>
    </dgm:pt>
    <dgm:pt modelId="{151F77E5-77EE-4BEC-92DF-F41A9209339B}" type="pres">
      <dgm:prSet presAssocID="{19AA5097-414B-403D-97CB-3CEC431C641E}" presName="Name19" presStyleLbl="parChTrans1D2" presStyleIdx="0" presStyleCnt="1"/>
      <dgm:spPr/>
      <dgm:t>
        <a:bodyPr/>
        <a:lstStyle/>
        <a:p>
          <a:endParaRPr lang="en-US"/>
        </a:p>
      </dgm:t>
    </dgm:pt>
    <dgm:pt modelId="{15A8CB10-2AE6-4FB8-A8F7-2135CBBB481A}" type="pres">
      <dgm:prSet presAssocID="{5D04B5B3-49A0-4659-9EA5-EF38DE1F2828}" presName="Name21" presStyleCnt="0"/>
      <dgm:spPr/>
      <dgm:t>
        <a:bodyPr/>
        <a:lstStyle/>
        <a:p>
          <a:endParaRPr lang="en-US"/>
        </a:p>
      </dgm:t>
    </dgm:pt>
    <dgm:pt modelId="{5F9DC89B-036D-433C-953E-01A5500C1F47}" type="pres">
      <dgm:prSet presAssocID="{5D04B5B3-49A0-4659-9EA5-EF38DE1F2828}" presName="level2Shape" presStyleLbl="node2" presStyleIdx="0" presStyleCnt="1" custScaleX="247214" custScaleY="155376" custLinFactNeighborX="-2457" custLinFactNeighborY="-3975"/>
      <dgm:spPr/>
      <dgm:t>
        <a:bodyPr/>
        <a:lstStyle/>
        <a:p>
          <a:endParaRPr lang="en-US"/>
        </a:p>
      </dgm:t>
    </dgm:pt>
    <dgm:pt modelId="{AF85AE6F-12A8-4789-A35C-E9C30DF33554}" type="pres">
      <dgm:prSet presAssocID="{5D04B5B3-49A0-4659-9EA5-EF38DE1F2828}" presName="hierChild3" presStyleCnt="0"/>
      <dgm:spPr/>
      <dgm:t>
        <a:bodyPr/>
        <a:lstStyle/>
        <a:p>
          <a:endParaRPr lang="en-US"/>
        </a:p>
      </dgm:t>
    </dgm:pt>
    <dgm:pt modelId="{155D90BD-94D0-4F9A-BED9-D7590D4A3E81}" type="pres">
      <dgm:prSet presAssocID="{5726A185-E496-41AE-8A2C-55A5534C7B15}" presName="Name19" presStyleLbl="parChTrans1D3" presStyleIdx="0" presStyleCnt="2"/>
      <dgm:spPr/>
      <dgm:t>
        <a:bodyPr/>
        <a:lstStyle/>
        <a:p>
          <a:endParaRPr lang="en-US"/>
        </a:p>
      </dgm:t>
    </dgm:pt>
    <dgm:pt modelId="{7A2E1967-4862-4696-84EC-C3B5C70599D6}" type="pres">
      <dgm:prSet presAssocID="{3AC86FA0-E139-4CA9-8B44-1D37378CB975}" presName="Name21" presStyleCnt="0"/>
      <dgm:spPr/>
      <dgm:t>
        <a:bodyPr/>
        <a:lstStyle/>
        <a:p>
          <a:endParaRPr lang="en-US"/>
        </a:p>
      </dgm:t>
    </dgm:pt>
    <dgm:pt modelId="{BD2597B0-E44A-4092-A0AA-220C5BD1069F}" type="pres">
      <dgm:prSet presAssocID="{3AC86FA0-E139-4CA9-8B44-1D37378CB975}" presName="level2Shape" presStyleLbl="node3" presStyleIdx="0" presStyleCnt="2" custScaleX="183836" custScaleY="180675" custLinFactNeighborX="25785" custLinFactNeighborY="19657"/>
      <dgm:spPr/>
      <dgm:t>
        <a:bodyPr/>
        <a:lstStyle/>
        <a:p>
          <a:endParaRPr lang="en-US"/>
        </a:p>
      </dgm:t>
    </dgm:pt>
    <dgm:pt modelId="{2A7059BB-8C03-4E95-A0D8-A287C0D2E2FB}" type="pres">
      <dgm:prSet presAssocID="{3AC86FA0-E139-4CA9-8B44-1D37378CB975}" presName="hierChild3" presStyleCnt="0"/>
      <dgm:spPr/>
      <dgm:t>
        <a:bodyPr/>
        <a:lstStyle/>
        <a:p>
          <a:endParaRPr lang="en-US"/>
        </a:p>
      </dgm:t>
    </dgm:pt>
    <dgm:pt modelId="{AC4DED0C-7C4C-4350-A9B8-43520D2FC122}" type="pres">
      <dgm:prSet presAssocID="{CEF42B38-547A-4113-997E-AEA09D5488A9}" presName="Name19" presStyleLbl="parChTrans1D3" presStyleIdx="1" presStyleCnt="2"/>
      <dgm:spPr/>
      <dgm:t>
        <a:bodyPr/>
        <a:lstStyle/>
        <a:p>
          <a:endParaRPr lang="en-US"/>
        </a:p>
      </dgm:t>
    </dgm:pt>
    <dgm:pt modelId="{BBB9E60B-EA22-494A-ADF5-181A73D602D8}" type="pres">
      <dgm:prSet presAssocID="{55EF9C82-0964-44CB-A793-7E91FA4CE97A}" presName="Name21" presStyleCnt="0"/>
      <dgm:spPr/>
      <dgm:t>
        <a:bodyPr/>
        <a:lstStyle/>
        <a:p>
          <a:endParaRPr lang="en-US"/>
        </a:p>
      </dgm:t>
    </dgm:pt>
    <dgm:pt modelId="{788634A2-D599-4C11-AAEA-44F27958CBC9}" type="pres">
      <dgm:prSet presAssocID="{55EF9C82-0964-44CB-A793-7E91FA4CE97A}" presName="level2Shape" presStyleLbl="node3" presStyleIdx="1" presStyleCnt="2" custScaleX="189891" custScaleY="183227" custLinFactNeighborX="-24936" custLinFactNeighborY="19125"/>
      <dgm:spPr/>
      <dgm:t>
        <a:bodyPr/>
        <a:lstStyle/>
        <a:p>
          <a:endParaRPr lang="en-US"/>
        </a:p>
      </dgm:t>
    </dgm:pt>
    <dgm:pt modelId="{A59202AC-9B47-41F8-BC4C-B6A85A88D66F}" type="pres">
      <dgm:prSet presAssocID="{55EF9C82-0964-44CB-A793-7E91FA4CE97A}" presName="hierChild3" presStyleCnt="0"/>
      <dgm:spPr/>
      <dgm:t>
        <a:bodyPr/>
        <a:lstStyle/>
        <a:p>
          <a:endParaRPr lang="en-US"/>
        </a:p>
      </dgm:t>
    </dgm:pt>
    <dgm:pt modelId="{E21BA0A3-A29C-4FA9-93AE-B8EAA791C67E}" type="pres">
      <dgm:prSet presAssocID="{83DBAAA2-EA87-4369-A6DB-880247B3D560}" presName="bgShapesFlow" presStyleCnt="0"/>
      <dgm:spPr/>
      <dgm:t>
        <a:bodyPr/>
        <a:lstStyle/>
        <a:p>
          <a:endParaRPr lang="en-US"/>
        </a:p>
      </dgm:t>
    </dgm:pt>
    <dgm:pt modelId="{208EDAD7-3CD3-4D76-BC21-CEBB63F65C31}" type="pres">
      <dgm:prSet presAssocID="{12F605BF-15C8-4FA2-97EB-173EC493798B}" presName="rectComp" presStyleCnt="0"/>
      <dgm:spPr/>
      <dgm:t>
        <a:bodyPr/>
        <a:lstStyle/>
        <a:p>
          <a:endParaRPr lang="en-US"/>
        </a:p>
      </dgm:t>
    </dgm:pt>
    <dgm:pt modelId="{05CB1AA2-37CB-4A0F-9051-02933BCF4B8A}" type="pres">
      <dgm:prSet presAssocID="{12F605BF-15C8-4FA2-97EB-173EC493798B}" presName="bgRect" presStyleLbl="bgShp" presStyleIdx="0" presStyleCnt="3" custScaleX="100000" custScaleY="148918" custLinFactNeighborX="-174" custLinFactNeighborY="-13320"/>
      <dgm:spPr/>
      <dgm:t>
        <a:bodyPr/>
        <a:lstStyle/>
        <a:p>
          <a:endParaRPr lang="en-US"/>
        </a:p>
      </dgm:t>
    </dgm:pt>
    <dgm:pt modelId="{7FC104A3-1AB9-4946-A85B-6EE447EF2540}" type="pres">
      <dgm:prSet presAssocID="{12F605BF-15C8-4FA2-97EB-173EC493798B}" presName="bgRectTx" presStyleLbl="bgShp" presStyleIdx="0" presStyleCnt="3">
        <dgm:presLayoutVars>
          <dgm:bulletEnabled val="1"/>
        </dgm:presLayoutVars>
      </dgm:prSet>
      <dgm:spPr/>
      <dgm:t>
        <a:bodyPr/>
        <a:lstStyle/>
        <a:p>
          <a:endParaRPr lang="en-US"/>
        </a:p>
      </dgm:t>
    </dgm:pt>
    <dgm:pt modelId="{F66D8AAC-3BB6-4F43-8188-C81B450DD27E}" type="pres">
      <dgm:prSet presAssocID="{12F605BF-15C8-4FA2-97EB-173EC493798B}" presName="spComp" presStyleCnt="0"/>
      <dgm:spPr/>
      <dgm:t>
        <a:bodyPr/>
        <a:lstStyle/>
        <a:p>
          <a:endParaRPr lang="en-US"/>
        </a:p>
      </dgm:t>
    </dgm:pt>
    <dgm:pt modelId="{60D8CCAF-68E0-4848-82DB-E41C6D9BB6C0}" type="pres">
      <dgm:prSet presAssocID="{12F605BF-15C8-4FA2-97EB-173EC493798B}" presName="vSp" presStyleCnt="0"/>
      <dgm:spPr/>
      <dgm:t>
        <a:bodyPr/>
        <a:lstStyle/>
        <a:p>
          <a:endParaRPr lang="en-US"/>
        </a:p>
      </dgm:t>
    </dgm:pt>
    <dgm:pt modelId="{4EA5D09A-7EBF-4BD6-9770-B9A8D8F03B43}" type="pres">
      <dgm:prSet presAssocID="{4F88C2D9-3F0E-457E-ACB9-D4F2FC43EEBF}" presName="rectComp" presStyleCnt="0"/>
      <dgm:spPr/>
      <dgm:t>
        <a:bodyPr/>
        <a:lstStyle/>
        <a:p>
          <a:endParaRPr lang="en-US"/>
        </a:p>
      </dgm:t>
    </dgm:pt>
    <dgm:pt modelId="{AE98B91C-FE74-4455-A4BF-7358A341E581}" type="pres">
      <dgm:prSet presAssocID="{4F88C2D9-3F0E-457E-ACB9-D4F2FC43EEBF}" presName="bgRect" presStyleLbl="bgShp" presStyleIdx="1" presStyleCnt="3" custScaleX="100220" custScaleY="153413" custLinFactNeighborX="110" custLinFactNeighborY="-9165"/>
      <dgm:spPr/>
      <dgm:t>
        <a:bodyPr/>
        <a:lstStyle/>
        <a:p>
          <a:endParaRPr lang="en-US"/>
        </a:p>
      </dgm:t>
    </dgm:pt>
    <dgm:pt modelId="{AA5196BE-38C4-431D-AD1A-E9B84863C901}" type="pres">
      <dgm:prSet presAssocID="{4F88C2D9-3F0E-457E-ACB9-D4F2FC43EEBF}" presName="bgRectTx" presStyleLbl="bgShp" presStyleIdx="1" presStyleCnt="3">
        <dgm:presLayoutVars>
          <dgm:bulletEnabled val="1"/>
        </dgm:presLayoutVars>
      </dgm:prSet>
      <dgm:spPr/>
      <dgm:t>
        <a:bodyPr/>
        <a:lstStyle/>
        <a:p>
          <a:endParaRPr lang="en-US"/>
        </a:p>
      </dgm:t>
    </dgm:pt>
    <dgm:pt modelId="{E5E42446-ED04-46BE-82E3-C4C8C132E310}" type="pres">
      <dgm:prSet presAssocID="{4F88C2D9-3F0E-457E-ACB9-D4F2FC43EEBF}" presName="spComp" presStyleCnt="0"/>
      <dgm:spPr/>
      <dgm:t>
        <a:bodyPr/>
        <a:lstStyle/>
        <a:p>
          <a:endParaRPr lang="en-US"/>
        </a:p>
      </dgm:t>
    </dgm:pt>
    <dgm:pt modelId="{E39CAC2A-F96E-46AE-8CEE-0477610AA0D8}" type="pres">
      <dgm:prSet presAssocID="{4F88C2D9-3F0E-457E-ACB9-D4F2FC43EEBF}" presName="vSp" presStyleCnt="0"/>
      <dgm:spPr/>
      <dgm:t>
        <a:bodyPr/>
        <a:lstStyle/>
        <a:p>
          <a:endParaRPr lang="en-US"/>
        </a:p>
      </dgm:t>
    </dgm:pt>
    <dgm:pt modelId="{57E674D2-0AB5-4A14-8EF4-9625100832C9}" type="pres">
      <dgm:prSet presAssocID="{B274D4A4-95D5-422C-AD31-5AF44BE6A2BD}" presName="rectComp" presStyleCnt="0"/>
      <dgm:spPr/>
      <dgm:t>
        <a:bodyPr/>
        <a:lstStyle/>
        <a:p>
          <a:endParaRPr lang="en-US"/>
        </a:p>
      </dgm:t>
    </dgm:pt>
    <dgm:pt modelId="{4C77D4EC-26EA-4BB5-B0E3-69E1B5AD0FF0}" type="pres">
      <dgm:prSet presAssocID="{B274D4A4-95D5-422C-AD31-5AF44BE6A2BD}" presName="bgRect" presStyleLbl="bgShp" presStyleIdx="2" presStyleCnt="3" custScaleX="100220" custScaleY="153413" custLinFactNeighborX="110" custLinFactNeighborY="1742"/>
      <dgm:spPr/>
      <dgm:t>
        <a:bodyPr/>
        <a:lstStyle/>
        <a:p>
          <a:endParaRPr lang="en-US"/>
        </a:p>
      </dgm:t>
    </dgm:pt>
    <dgm:pt modelId="{353EE435-4451-40EE-B698-17FFA4CB8C4E}" type="pres">
      <dgm:prSet presAssocID="{B274D4A4-95D5-422C-AD31-5AF44BE6A2BD}" presName="bgRectTx" presStyleLbl="bgShp" presStyleIdx="2" presStyleCnt="3">
        <dgm:presLayoutVars>
          <dgm:bulletEnabled val="1"/>
        </dgm:presLayoutVars>
      </dgm:prSet>
      <dgm:spPr/>
      <dgm:t>
        <a:bodyPr/>
        <a:lstStyle/>
        <a:p>
          <a:endParaRPr lang="en-US"/>
        </a:p>
      </dgm:t>
    </dgm:pt>
  </dgm:ptLst>
  <dgm:cxnLst>
    <dgm:cxn modelId="{98C67103-B9A4-4ECC-B75B-3F3841B0FF9E}" type="presOf" srcId="{12F605BF-15C8-4FA2-97EB-173EC493798B}" destId="{05CB1AA2-37CB-4A0F-9051-02933BCF4B8A}" srcOrd="0" destOrd="0" presId="urn:microsoft.com/office/officeart/2005/8/layout/hierarchy6"/>
    <dgm:cxn modelId="{55639A0A-5A4E-4BCE-9F4B-90FF5738C796}" srcId="{83DBAAA2-EA87-4369-A6DB-880247B3D560}" destId="{AB22EEDE-E8F4-4E27-ACC3-E937F75ABE92}" srcOrd="0" destOrd="0" parTransId="{5E550744-63D3-4FB5-AD1C-EF2BAA668E1E}" sibTransId="{6A68D775-F56E-468C-BD19-AF42DCBEBCE2}"/>
    <dgm:cxn modelId="{23C8424B-9145-4198-A840-1D248C86D093}" type="presOf" srcId="{5726A185-E496-41AE-8A2C-55A5534C7B15}" destId="{155D90BD-94D0-4F9A-BED9-D7590D4A3E81}" srcOrd="0" destOrd="0" presId="urn:microsoft.com/office/officeart/2005/8/layout/hierarchy6"/>
    <dgm:cxn modelId="{CF979E00-CC1E-4E0C-99C4-E3651B667813}" type="presOf" srcId="{55EF9C82-0964-44CB-A793-7E91FA4CE97A}" destId="{788634A2-D599-4C11-AAEA-44F27958CBC9}" srcOrd="0" destOrd="0" presId="urn:microsoft.com/office/officeart/2005/8/layout/hierarchy6"/>
    <dgm:cxn modelId="{AB82E017-5A41-4FAA-94C1-B152B6AB0FF3}" srcId="{5D04B5B3-49A0-4659-9EA5-EF38DE1F2828}" destId="{3AC86FA0-E139-4CA9-8B44-1D37378CB975}" srcOrd="0" destOrd="0" parTransId="{5726A185-E496-41AE-8A2C-55A5534C7B15}" sibTransId="{ACBAA7CF-94F3-4BD3-BE49-F5BC510AA546}"/>
    <dgm:cxn modelId="{5AE9AD53-85F2-4162-BD30-8E98BA217552}" srcId="{83DBAAA2-EA87-4369-A6DB-880247B3D560}" destId="{12F605BF-15C8-4FA2-97EB-173EC493798B}" srcOrd="1" destOrd="0" parTransId="{12AEF5B6-48E6-47C3-85FC-35D1CC895B12}" sibTransId="{365D1CD5-3C10-4E5F-9C46-EAD022C350E7}"/>
    <dgm:cxn modelId="{C0CC3111-090B-4C3B-8C28-BA75C112E6AD}" srcId="{83DBAAA2-EA87-4369-A6DB-880247B3D560}" destId="{4F88C2D9-3F0E-457E-ACB9-D4F2FC43EEBF}" srcOrd="2" destOrd="0" parTransId="{DF987DEE-23A1-4C2D-84F9-60DACA7B4A36}" sibTransId="{5AF0B4C9-78ED-4024-9D28-20436BA38F01}"/>
    <dgm:cxn modelId="{C3768EDD-BF1A-43CE-AA4B-28F9DA4E2FDC}" type="presOf" srcId="{B274D4A4-95D5-422C-AD31-5AF44BE6A2BD}" destId="{4C77D4EC-26EA-4BB5-B0E3-69E1B5AD0FF0}" srcOrd="0" destOrd="0" presId="urn:microsoft.com/office/officeart/2005/8/layout/hierarchy6"/>
    <dgm:cxn modelId="{F424266E-8BBE-4DB6-AF8B-349F289D1C94}" type="presOf" srcId="{4F88C2D9-3F0E-457E-ACB9-D4F2FC43EEBF}" destId="{AE98B91C-FE74-4455-A4BF-7358A341E581}" srcOrd="0" destOrd="0" presId="urn:microsoft.com/office/officeart/2005/8/layout/hierarchy6"/>
    <dgm:cxn modelId="{2AA05C74-47B6-4A55-9792-AD719EBC21CC}" type="presOf" srcId="{12F605BF-15C8-4FA2-97EB-173EC493798B}" destId="{7FC104A3-1AB9-4946-A85B-6EE447EF2540}" srcOrd="1" destOrd="0" presId="urn:microsoft.com/office/officeart/2005/8/layout/hierarchy6"/>
    <dgm:cxn modelId="{D5D55C3D-FD1D-44A6-9D98-D6541F9FE39A}" type="presOf" srcId="{4F88C2D9-3F0E-457E-ACB9-D4F2FC43EEBF}" destId="{AA5196BE-38C4-431D-AD1A-E9B84863C901}" srcOrd="1" destOrd="0" presId="urn:microsoft.com/office/officeart/2005/8/layout/hierarchy6"/>
    <dgm:cxn modelId="{61BF70B7-FDCE-44B1-9D5F-835C83885744}" type="presOf" srcId="{CEF42B38-547A-4113-997E-AEA09D5488A9}" destId="{AC4DED0C-7C4C-4350-A9B8-43520D2FC122}" srcOrd="0" destOrd="0" presId="urn:microsoft.com/office/officeart/2005/8/layout/hierarchy6"/>
    <dgm:cxn modelId="{977589AF-141E-4F82-8B65-FCF2A37FCDE8}" type="presOf" srcId="{B274D4A4-95D5-422C-AD31-5AF44BE6A2BD}" destId="{353EE435-4451-40EE-B698-17FFA4CB8C4E}" srcOrd="1" destOrd="0" presId="urn:microsoft.com/office/officeart/2005/8/layout/hierarchy6"/>
    <dgm:cxn modelId="{47282AB9-0852-42D6-91E6-4707A3E6CF1C}" srcId="{AB22EEDE-E8F4-4E27-ACC3-E937F75ABE92}" destId="{5D04B5B3-49A0-4659-9EA5-EF38DE1F2828}" srcOrd="0" destOrd="0" parTransId="{19AA5097-414B-403D-97CB-3CEC431C641E}" sibTransId="{3358A1F3-DA80-4DD4-B86C-E7898EEF09FD}"/>
    <dgm:cxn modelId="{91429322-DC8F-4DA2-A2A7-9717D4CBA0C8}" srcId="{83DBAAA2-EA87-4369-A6DB-880247B3D560}" destId="{B274D4A4-95D5-422C-AD31-5AF44BE6A2BD}" srcOrd="3" destOrd="0" parTransId="{DB04A10D-43F8-4B88-B3C0-E499A892D279}" sibTransId="{BF43BE3E-5A2E-48A2-8836-9E7E15EDBFD5}"/>
    <dgm:cxn modelId="{74A1B761-A35C-4522-BFAE-D225DB5BA20D}" type="presOf" srcId="{AB22EEDE-E8F4-4E27-ACC3-E937F75ABE92}" destId="{879D86C9-B9DF-4634-81E3-DA8E8FC9C127}" srcOrd="0" destOrd="0" presId="urn:microsoft.com/office/officeart/2005/8/layout/hierarchy6"/>
    <dgm:cxn modelId="{484AD7BC-0B22-4E31-B6B0-B568BF2C5D85}" srcId="{5D04B5B3-49A0-4659-9EA5-EF38DE1F2828}" destId="{55EF9C82-0964-44CB-A793-7E91FA4CE97A}" srcOrd="1" destOrd="0" parTransId="{CEF42B38-547A-4113-997E-AEA09D5488A9}" sibTransId="{37736889-CBFB-422A-9733-04FC4EDDB70B}"/>
    <dgm:cxn modelId="{A2FF76E7-88FD-4C58-ABAD-614778467CD3}" type="presOf" srcId="{5D04B5B3-49A0-4659-9EA5-EF38DE1F2828}" destId="{5F9DC89B-036D-433C-953E-01A5500C1F47}" srcOrd="0" destOrd="0" presId="urn:microsoft.com/office/officeart/2005/8/layout/hierarchy6"/>
    <dgm:cxn modelId="{CD877233-497F-42EB-A974-1C1912AB6CE6}" type="presOf" srcId="{3AC86FA0-E139-4CA9-8B44-1D37378CB975}" destId="{BD2597B0-E44A-4092-A0AA-220C5BD1069F}" srcOrd="0" destOrd="0" presId="urn:microsoft.com/office/officeart/2005/8/layout/hierarchy6"/>
    <dgm:cxn modelId="{FB7DFFE5-2155-4134-9085-439E128827E8}" type="presOf" srcId="{19AA5097-414B-403D-97CB-3CEC431C641E}" destId="{151F77E5-77EE-4BEC-92DF-F41A9209339B}" srcOrd="0" destOrd="0" presId="urn:microsoft.com/office/officeart/2005/8/layout/hierarchy6"/>
    <dgm:cxn modelId="{74BCD3F8-8CE8-4DA4-B295-1E7DFD02B382}" type="presOf" srcId="{83DBAAA2-EA87-4369-A6DB-880247B3D560}" destId="{B4860F25-23DE-4B48-AD36-E510D32A3185}" srcOrd="0" destOrd="0" presId="urn:microsoft.com/office/officeart/2005/8/layout/hierarchy6"/>
    <dgm:cxn modelId="{3732BA3F-6863-4470-A196-FA0D6560F1EE}" type="presParOf" srcId="{B4860F25-23DE-4B48-AD36-E510D32A3185}" destId="{FCF8EABF-5835-4EC4-B168-1369E5BD6434}" srcOrd="0" destOrd="0" presId="urn:microsoft.com/office/officeart/2005/8/layout/hierarchy6"/>
    <dgm:cxn modelId="{116B510A-0C60-4BCA-9F81-4DA9F3B7882B}" type="presParOf" srcId="{FCF8EABF-5835-4EC4-B168-1369E5BD6434}" destId="{BA4CD9D5-697C-4982-889E-C9F4DDEBAA63}" srcOrd="0" destOrd="0" presId="urn:microsoft.com/office/officeart/2005/8/layout/hierarchy6"/>
    <dgm:cxn modelId="{8C48021E-EF00-4544-B053-5710755A8880}" type="presParOf" srcId="{FCF8EABF-5835-4EC4-B168-1369E5BD6434}" destId="{567F1C93-925C-4BB2-8B64-BE9E3F5F497C}" srcOrd="1" destOrd="0" presId="urn:microsoft.com/office/officeart/2005/8/layout/hierarchy6"/>
    <dgm:cxn modelId="{149720FC-8B48-4132-A23D-F7B2FA7A5128}" type="presParOf" srcId="{567F1C93-925C-4BB2-8B64-BE9E3F5F497C}" destId="{F889A21B-C7E6-4A71-8A2C-A3403F4BAA35}" srcOrd="0" destOrd="0" presId="urn:microsoft.com/office/officeart/2005/8/layout/hierarchy6"/>
    <dgm:cxn modelId="{3F2757E1-B732-41A8-B9CF-75D4C040251D}" type="presParOf" srcId="{F889A21B-C7E6-4A71-8A2C-A3403F4BAA35}" destId="{879D86C9-B9DF-4634-81E3-DA8E8FC9C127}" srcOrd="0" destOrd="0" presId="urn:microsoft.com/office/officeart/2005/8/layout/hierarchy6"/>
    <dgm:cxn modelId="{8EA48219-DD1D-4390-A238-A611C774D77F}" type="presParOf" srcId="{F889A21B-C7E6-4A71-8A2C-A3403F4BAA35}" destId="{8A06143F-09E8-480E-82B9-6C91CE1D9FC4}" srcOrd="1" destOrd="0" presId="urn:microsoft.com/office/officeart/2005/8/layout/hierarchy6"/>
    <dgm:cxn modelId="{8A60E76A-BBB0-4F35-8F9B-873280FA97B6}" type="presParOf" srcId="{8A06143F-09E8-480E-82B9-6C91CE1D9FC4}" destId="{151F77E5-77EE-4BEC-92DF-F41A9209339B}" srcOrd="0" destOrd="0" presId="urn:microsoft.com/office/officeart/2005/8/layout/hierarchy6"/>
    <dgm:cxn modelId="{6C9E049E-4B8A-4F5C-9A2F-A6D540933F11}" type="presParOf" srcId="{8A06143F-09E8-480E-82B9-6C91CE1D9FC4}" destId="{15A8CB10-2AE6-4FB8-A8F7-2135CBBB481A}" srcOrd="1" destOrd="0" presId="urn:microsoft.com/office/officeart/2005/8/layout/hierarchy6"/>
    <dgm:cxn modelId="{A3B83CAC-DCE8-4050-9995-4796C446B9BD}" type="presParOf" srcId="{15A8CB10-2AE6-4FB8-A8F7-2135CBBB481A}" destId="{5F9DC89B-036D-433C-953E-01A5500C1F47}" srcOrd="0" destOrd="0" presId="urn:microsoft.com/office/officeart/2005/8/layout/hierarchy6"/>
    <dgm:cxn modelId="{1E5E3A62-BCD9-43B9-9909-264E2B3E5EDC}" type="presParOf" srcId="{15A8CB10-2AE6-4FB8-A8F7-2135CBBB481A}" destId="{AF85AE6F-12A8-4789-A35C-E9C30DF33554}" srcOrd="1" destOrd="0" presId="urn:microsoft.com/office/officeart/2005/8/layout/hierarchy6"/>
    <dgm:cxn modelId="{4E596E1A-0A76-4B3F-9397-482909E42AE2}" type="presParOf" srcId="{AF85AE6F-12A8-4789-A35C-E9C30DF33554}" destId="{155D90BD-94D0-4F9A-BED9-D7590D4A3E81}" srcOrd="0" destOrd="0" presId="urn:microsoft.com/office/officeart/2005/8/layout/hierarchy6"/>
    <dgm:cxn modelId="{746BD7F2-240E-4A81-93B5-C3AF82538AE5}" type="presParOf" srcId="{AF85AE6F-12A8-4789-A35C-E9C30DF33554}" destId="{7A2E1967-4862-4696-84EC-C3B5C70599D6}" srcOrd="1" destOrd="0" presId="urn:microsoft.com/office/officeart/2005/8/layout/hierarchy6"/>
    <dgm:cxn modelId="{A51DA345-3457-4CC9-844F-6561711F63C7}" type="presParOf" srcId="{7A2E1967-4862-4696-84EC-C3B5C70599D6}" destId="{BD2597B0-E44A-4092-A0AA-220C5BD1069F}" srcOrd="0" destOrd="0" presId="urn:microsoft.com/office/officeart/2005/8/layout/hierarchy6"/>
    <dgm:cxn modelId="{FF8C5B3F-43BF-4897-99ED-EA9CD4DF9673}" type="presParOf" srcId="{7A2E1967-4862-4696-84EC-C3B5C70599D6}" destId="{2A7059BB-8C03-4E95-A0D8-A287C0D2E2FB}" srcOrd="1" destOrd="0" presId="urn:microsoft.com/office/officeart/2005/8/layout/hierarchy6"/>
    <dgm:cxn modelId="{9087DDF9-31A0-4811-9D53-736D094FD45B}" type="presParOf" srcId="{AF85AE6F-12A8-4789-A35C-E9C30DF33554}" destId="{AC4DED0C-7C4C-4350-A9B8-43520D2FC122}" srcOrd="2" destOrd="0" presId="urn:microsoft.com/office/officeart/2005/8/layout/hierarchy6"/>
    <dgm:cxn modelId="{6E6B03F5-2705-4E44-984B-C16C7607F5D4}" type="presParOf" srcId="{AF85AE6F-12A8-4789-A35C-E9C30DF33554}" destId="{BBB9E60B-EA22-494A-ADF5-181A73D602D8}" srcOrd="3" destOrd="0" presId="urn:microsoft.com/office/officeart/2005/8/layout/hierarchy6"/>
    <dgm:cxn modelId="{599CAD1D-DC54-4A5F-968E-96115BDDA8B2}" type="presParOf" srcId="{BBB9E60B-EA22-494A-ADF5-181A73D602D8}" destId="{788634A2-D599-4C11-AAEA-44F27958CBC9}" srcOrd="0" destOrd="0" presId="urn:microsoft.com/office/officeart/2005/8/layout/hierarchy6"/>
    <dgm:cxn modelId="{2904DFD2-51E7-472D-9B8A-BFE69E7D9C31}" type="presParOf" srcId="{BBB9E60B-EA22-494A-ADF5-181A73D602D8}" destId="{A59202AC-9B47-41F8-BC4C-B6A85A88D66F}" srcOrd="1" destOrd="0" presId="urn:microsoft.com/office/officeart/2005/8/layout/hierarchy6"/>
    <dgm:cxn modelId="{94A94CFA-CF68-4A9D-8679-E42C01F3480F}" type="presParOf" srcId="{B4860F25-23DE-4B48-AD36-E510D32A3185}" destId="{E21BA0A3-A29C-4FA9-93AE-B8EAA791C67E}" srcOrd="1" destOrd="0" presId="urn:microsoft.com/office/officeart/2005/8/layout/hierarchy6"/>
    <dgm:cxn modelId="{E1BE6C75-9F1D-4214-8349-8F972D8D8BAA}" type="presParOf" srcId="{E21BA0A3-A29C-4FA9-93AE-B8EAA791C67E}" destId="{208EDAD7-3CD3-4D76-BC21-CEBB63F65C31}" srcOrd="0" destOrd="0" presId="urn:microsoft.com/office/officeart/2005/8/layout/hierarchy6"/>
    <dgm:cxn modelId="{7636C84E-2089-4AF3-BC20-FA1BFFD653AF}" type="presParOf" srcId="{208EDAD7-3CD3-4D76-BC21-CEBB63F65C31}" destId="{05CB1AA2-37CB-4A0F-9051-02933BCF4B8A}" srcOrd="0" destOrd="0" presId="urn:microsoft.com/office/officeart/2005/8/layout/hierarchy6"/>
    <dgm:cxn modelId="{56DE8E32-9BF3-468A-AA40-C75B663952EA}" type="presParOf" srcId="{208EDAD7-3CD3-4D76-BC21-CEBB63F65C31}" destId="{7FC104A3-1AB9-4946-A85B-6EE447EF2540}" srcOrd="1" destOrd="0" presId="urn:microsoft.com/office/officeart/2005/8/layout/hierarchy6"/>
    <dgm:cxn modelId="{9A1EF161-ED2C-4E5D-A60E-31A37E4B9D47}" type="presParOf" srcId="{E21BA0A3-A29C-4FA9-93AE-B8EAA791C67E}" destId="{F66D8AAC-3BB6-4F43-8188-C81B450DD27E}" srcOrd="1" destOrd="0" presId="urn:microsoft.com/office/officeart/2005/8/layout/hierarchy6"/>
    <dgm:cxn modelId="{5F275577-9FE7-40E2-BF2D-04159243B83F}" type="presParOf" srcId="{F66D8AAC-3BB6-4F43-8188-C81B450DD27E}" destId="{60D8CCAF-68E0-4848-82DB-E41C6D9BB6C0}" srcOrd="0" destOrd="0" presId="urn:microsoft.com/office/officeart/2005/8/layout/hierarchy6"/>
    <dgm:cxn modelId="{0C0E3EB8-7C8A-49B6-94E8-A47105D2725C}" type="presParOf" srcId="{E21BA0A3-A29C-4FA9-93AE-B8EAA791C67E}" destId="{4EA5D09A-7EBF-4BD6-9770-B9A8D8F03B43}" srcOrd="2" destOrd="0" presId="urn:microsoft.com/office/officeart/2005/8/layout/hierarchy6"/>
    <dgm:cxn modelId="{BB808B07-F353-40A1-BDA0-6F7B50FDD418}" type="presParOf" srcId="{4EA5D09A-7EBF-4BD6-9770-B9A8D8F03B43}" destId="{AE98B91C-FE74-4455-A4BF-7358A341E581}" srcOrd="0" destOrd="0" presId="urn:microsoft.com/office/officeart/2005/8/layout/hierarchy6"/>
    <dgm:cxn modelId="{B58BCD8A-4B63-4BED-91D3-4920FB9A670C}" type="presParOf" srcId="{4EA5D09A-7EBF-4BD6-9770-B9A8D8F03B43}" destId="{AA5196BE-38C4-431D-AD1A-E9B84863C901}" srcOrd="1" destOrd="0" presId="urn:microsoft.com/office/officeart/2005/8/layout/hierarchy6"/>
    <dgm:cxn modelId="{3A9AD51C-395F-4494-A642-5DCAA05DD740}" type="presParOf" srcId="{E21BA0A3-A29C-4FA9-93AE-B8EAA791C67E}" destId="{E5E42446-ED04-46BE-82E3-C4C8C132E310}" srcOrd="3" destOrd="0" presId="urn:microsoft.com/office/officeart/2005/8/layout/hierarchy6"/>
    <dgm:cxn modelId="{E9CCF56B-6606-444D-ACBF-0C3A0B9FC4D1}" type="presParOf" srcId="{E5E42446-ED04-46BE-82E3-C4C8C132E310}" destId="{E39CAC2A-F96E-46AE-8CEE-0477610AA0D8}" srcOrd="0" destOrd="0" presId="urn:microsoft.com/office/officeart/2005/8/layout/hierarchy6"/>
    <dgm:cxn modelId="{18F076F6-69C5-4C34-AE25-7CDBAFC99330}" type="presParOf" srcId="{E21BA0A3-A29C-4FA9-93AE-B8EAA791C67E}" destId="{57E674D2-0AB5-4A14-8EF4-9625100832C9}" srcOrd="4" destOrd="0" presId="urn:microsoft.com/office/officeart/2005/8/layout/hierarchy6"/>
    <dgm:cxn modelId="{D3BD52CA-34F9-4703-A6E3-B29F6ED70A7C}" type="presParOf" srcId="{57E674D2-0AB5-4A14-8EF4-9625100832C9}" destId="{4C77D4EC-26EA-4BB5-B0E3-69E1B5AD0FF0}" srcOrd="0" destOrd="0" presId="urn:microsoft.com/office/officeart/2005/8/layout/hierarchy6"/>
    <dgm:cxn modelId="{2CB9C918-7133-44A4-83A1-FDB58F251606}" type="presParOf" srcId="{57E674D2-0AB5-4A14-8EF4-9625100832C9}" destId="{353EE435-4451-40EE-B698-17FFA4CB8C4E}" srcOrd="1" destOrd="0" presId="urn:microsoft.com/office/officeart/2005/8/layout/hierarchy6"/>
  </dgm:cxnLst>
  <dgm:bg>
    <a:noFill/>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DBAAA2-EA87-4369-A6DB-880247B3D560}" type="doc">
      <dgm:prSet loTypeId="urn:microsoft.com/office/officeart/2005/8/layout/hierarchy6" loCatId="hierarchy" qsTypeId="urn:microsoft.com/office/officeart/2005/8/quickstyle/simple1" qsCatId="simple" csTypeId="urn:microsoft.com/office/officeart/2005/8/colors/accent0_1" csCatId="mainScheme" phldr="1"/>
      <dgm:spPr/>
      <dgm:t>
        <a:bodyPr/>
        <a:lstStyle/>
        <a:p>
          <a:endParaRPr lang="en-US"/>
        </a:p>
      </dgm:t>
    </dgm:pt>
    <dgm:pt modelId="{3BF8DD2B-B690-4D01-9E2F-DE81B25A0112}">
      <dgm:prSet phldrT="[Text]" custT="1"/>
      <dgm:spPr/>
      <dgm:t>
        <a:bodyPr/>
        <a:lstStyle/>
        <a:p>
          <a:r>
            <a:rPr lang="en-US" sz="1600"/>
            <a:t>Initial call to participants</a:t>
          </a:r>
        </a:p>
      </dgm:t>
    </dgm:pt>
    <dgm:pt modelId="{6C946527-2F78-4F06-B6D6-02676BC4DEA9}" type="parTrans" cxnId="{FD4BEC7D-6012-4839-8C49-70B284AD3178}">
      <dgm:prSet/>
      <dgm:spPr/>
      <dgm:t>
        <a:bodyPr/>
        <a:lstStyle/>
        <a:p>
          <a:endParaRPr lang="en-US"/>
        </a:p>
      </dgm:t>
    </dgm:pt>
    <dgm:pt modelId="{61DA727F-2F5C-44AB-9B73-BD71D25A04DB}" type="sibTrans" cxnId="{FD4BEC7D-6012-4839-8C49-70B284AD3178}">
      <dgm:prSet/>
      <dgm:spPr/>
      <dgm:t>
        <a:bodyPr/>
        <a:lstStyle/>
        <a:p>
          <a:endParaRPr lang="en-US"/>
        </a:p>
      </dgm:t>
    </dgm:pt>
    <dgm:pt modelId="{B971BCB9-2BE7-46E5-AF55-6246856B510A}">
      <dgm:prSet phldrT="[Text]" custT="1"/>
      <dgm:spPr/>
      <dgm:t>
        <a:bodyPr/>
        <a:lstStyle/>
        <a:p>
          <a:r>
            <a:rPr lang="en-US" sz="1600"/>
            <a:t>Initial call to participants</a:t>
          </a:r>
        </a:p>
      </dgm:t>
    </dgm:pt>
    <dgm:pt modelId="{0E0F21FD-55AC-4324-8F93-F18E7B1A2768}" type="parTrans" cxnId="{A2A44849-5DAC-4594-95C7-0CFA960C511F}">
      <dgm:prSet/>
      <dgm:spPr/>
      <dgm:t>
        <a:bodyPr/>
        <a:lstStyle/>
        <a:p>
          <a:endParaRPr lang="en-US"/>
        </a:p>
      </dgm:t>
    </dgm:pt>
    <dgm:pt modelId="{47C758AD-694B-46F7-96C2-1314D3312625}" type="sibTrans" cxnId="{A2A44849-5DAC-4594-95C7-0CFA960C511F}">
      <dgm:prSet/>
      <dgm:spPr/>
      <dgm:t>
        <a:bodyPr/>
        <a:lstStyle/>
        <a:p>
          <a:endParaRPr lang="en-US"/>
        </a:p>
      </dgm:t>
    </dgm:pt>
    <dgm:pt modelId="{32A19F7E-38DD-4AD6-A429-D423B97F42D2}">
      <dgm:prSet phldrT="[Text]" custT="1"/>
      <dgm:spPr>
        <a:solidFill>
          <a:schemeClr val="accent2"/>
        </a:solidFill>
      </dgm:spPr>
      <dgm:t>
        <a:bodyPr/>
        <a:lstStyle/>
        <a:p>
          <a:pPr algn="l"/>
          <a:r>
            <a:rPr lang="en-US" sz="1200" dirty="0"/>
            <a:t>3 surveys in </a:t>
          </a:r>
          <a:r>
            <a:rPr lang="en-US" sz="1200" dirty="0" smtClean="0"/>
            <a:t>total.</a:t>
          </a:r>
          <a:endParaRPr lang="en-US" sz="1200" dirty="0"/>
        </a:p>
        <a:p>
          <a:pPr algn="l"/>
          <a:r>
            <a:rPr lang="en-US" sz="1200" dirty="0"/>
            <a:t>Survey </a:t>
          </a:r>
          <a:r>
            <a:rPr lang="en-US" sz="1200" dirty="0" smtClean="0"/>
            <a:t>2 </a:t>
          </a:r>
          <a:r>
            <a:rPr lang="en-US" sz="1200" dirty="0"/>
            <a:t>to </a:t>
          </a:r>
          <a:r>
            <a:rPr lang="en-US" sz="1200" dirty="0" smtClean="0"/>
            <a:t>included </a:t>
          </a:r>
          <a:r>
            <a:rPr lang="en-US" sz="1200" dirty="0"/>
            <a:t>questions about NDMA and a cross-check with NDMA call center data.</a:t>
          </a:r>
        </a:p>
        <a:p>
          <a:pPr algn="l"/>
          <a:r>
            <a:rPr lang="en-US" sz="1200" dirty="0" smtClean="0"/>
            <a:t>Survey 3 after the show aired and face-to-face.</a:t>
          </a:r>
          <a:endParaRPr lang="en-US" sz="1200" dirty="0"/>
        </a:p>
      </dgm:t>
    </dgm:pt>
    <dgm:pt modelId="{DC7DF578-A772-4C26-853B-3E4E7F8C568C}" type="parTrans" cxnId="{816DCBF4-4E23-428A-994E-75FA8A58489A}">
      <dgm:prSet/>
      <dgm:spPr/>
      <dgm:t>
        <a:bodyPr/>
        <a:lstStyle/>
        <a:p>
          <a:endParaRPr lang="en-US"/>
        </a:p>
      </dgm:t>
    </dgm:pt>
    <dgm:pt modelId="{AA4AECB4-D08B-40C6-9970-32D357D39FBA}" type="sibTrans" cxnId="{816DCBF4-4E23-428A-994E-75FA8A58489A}">
      <dgm:prSet/>
      <dgm:spPr/>
      <dgm:t>
        <a:bodyPr/>
        <a:lstStyle/>
        <a:p>
          <a:endParaRPr lang="en-US"/>
        </a:p>
      </dgm:t>
    </dgm:pt>
    <dgm:pt modelId="{B053E95C-792B-4752-8736-3E88C9974172}">
      <dgm:prSet phldrT="[Text]" custT="1"/>
      <dgm:spPr>
        <a:solidFill>
          <a:schemeClr val="accent2"/>
        </a:solidFill>
      </dgm:spPr>
      <dgm:t>
        <a:bodyPr/>
        <a:lstStyle/>
        <a:p>
          <a:pPr algn="l"/>
          <a:r>
            <a:rPr lang="en-US" sz="1200" dirty="0"/>
            <a:t>Explain </a:t>
          </a:r>
          <a:r>
            <a:rPr lang="en-US" sz="1200" dirty="0" smtClean="0"/>
            <a:t>the </a:t>
          </a:r>
          <a:r>
            <a:rPr lang="en-US" sz="1200" dirty="0"/>
            <a:t>survey, the incentives, and that </a:t>
          </a:r>
          <a:r>
            <a:rPr lang="en-US" sz="1200" dirty="0" smtClean="0"/>
            <a:t>respondents </a:t>
          </a:r>
          <a:r>
            <a:rPr lang="en-US" sz="1200" dirty="0"/>
            <a:t>will only receive the payment if they watch the respective show which will be tested through a number of questions</a:t>
          </a:r>
          <a:r>
            <a:rPr lang="en-US" sz="700" dirty="0"/>
            <a:t>.</a:t>
          </a:r>
        </a:p>
      </dgm:t>
    </dgm:pt>
    <dgm:pt modelId="{8AC2F3E8-6841-459B-9F9E-4A90F6073270}" type="parTrans" cxnId="{BD06A264-2743-4130-A3CC-A243BE86E142}">
      <dgm:prSet/>
      <dgm:spPr/>
      <dgm:t>
        <a:bodyPr/>
        <a:lstStyle/>
        <a:p>
          <a:endParaRPr lang="en-US"/>
        </a:p>
      </dgm:t>
    </dgm:pt>
    <dgm:pt modelId="{FDB8A1E3-A5EF-49E9-A441-45F97EB1E270}" type="sibTrans" cxnId="{BD06A264-2743-4130-A3CC-A243BE86E142}">
      <dgm:prSet/>
      <dgm:spPr/>
      <dgm:t>
        <a:bodyPr/>
        <a:lstStyle/>
        <a:p>
          <a:endParaRPr lang="en-US"/>
        </a:p>
      </dgm:t>
    </dgm:pt>
    <dgm:pt modelId="{7F33FB43-33A0-4FBB-B2B6-009EE6068795}">
      <dgm:prSet custT="1"/>
      <dgm:spPr/>
      <dgm:t>
        <a:bodyPr/>
        <a:lstStyle/>
        <a:p>
          <a:r>
            <a:rPr lang="en-US" sz="1600"/>
            <a:t>Surveys </a:t>
          </a:r>
        </a:p>
      </dgm:t>
    </dgm:pt>
    <dgm:pt modelId="{6941B965-F7EA-4FAF-96A9-26F867B90DE9}" type="parTrans" cxnId="{ABB64CDE-AF85-42C8-83F8-A71FD626799B}">
      <dgm:prSet/>
      <dgm:spPr/>
      <dgm:t>
        <a:bodyPr/>
        <a:lstStyle/>
        <a:p>
          <a:endParaRPr lang="en-US"/>
        </a:p>
      </dgm:t>
    </dgm:pt>
    <dgm:pt modelId="{10FC1991-4D18-4A92-9ADC-278F785EEF8B}" type="sibTrans" cxnId="{ABB64CDE-AF85-42C8-83F8-A71FD626799B}">
      <dgm:prSet/>
      <dgm:spPr/>
      <dgm:t>
        <a:bodyPr/>
        <a:lstStyle/>
        <a:p>
          <a:endParaRPr lang="en-US"/>
        </a:p>
      </dgm:t>
    </dgm:pt>
    <dgm:pt modelId="{C83AFE9E-5FB1-4EBF-BEEC-6BD2BC25187A}">
      <dgm:prSet custT="1"/>
      <dgm:spPr/>
      <dgm:t>
        <a:bodyPr/>
        <a:lstStyle/>
        <a:p>
          <a:r>
            <a:rPr lang="en-US" sz="1600" dirty="0"/>
            <a:t>Payment of Incentives</a:t>
          </a:r>
        </a:p>
      </dgm:t>
    </dgm:pt>
    <dgm:pt modelId="{091439D5-858B-453D-AC8D-91B22E3F79FD}" type="parTrans" cxnId="{302917D5-727B-4686-BBD1-8B978C70FEC7}">
      <dgm:prSet/>
      <dgm:spPr/>
      <dgm:t>
        <a:bodyPr/>
        <a:lstStyle/>
        <a:p>
          <a:endParaRPr lang="en-US"/>
        </a:p>
      </dgm:t>
    </dgm:pt>
    <dgm:pt modelId="{664BA074-B62F-4337-81BC-34DFB3508FFF}" type="sibTrans" cxnId="{302917D5-727B-4686-BBD1-8B978C70FEC7}">
      <dgm:prSet/>
      <dgm:spPr/>
      <dgm:t>
        <a:bodyPr/>
        <a:lstStyle/>
        <a:p>
          <a:endParaRPr lang="en-US"/>
        </a:p>
      </dgm:t>
    </dgm:pt>
    <dgm:pt modelId="{D5E24E12-10E7-40E3-9BFB-7EC8A6412220}">
      <dgm:prSet custT="1"/>
      <dgm:spPr/>
      <dgm:t>
        <a:bodyPr/>
        <a:lstStyle/>
        <a:p>
          <a:r>
            <a:rPr lang="en-US" sz="1600"/>
            <a:t>Surveys</a:t>
          </a:r>
        </a:p>
      </dgm:t>
    </dgm:pt>
    <dgm:pt modelId="{D34B8A7C-D781-4DE4-A022-65C0DB1A45D4}" type="parTrans" cxnId="{A433E63C-51B2-430C-B7A8-8A28EB964831}">
      <dgm:prSet/>
      <dgm:spPr/>
      <dgm:t>
        <a:bodyPr/>
        <a:lstStyle/>
        <a:p>
          <a:endParaRPr lang="en-US"/>
        </a:p>
      </dgm:t>
    </dgm:pt>
    <dgm:pt modelId="{54CCF433-181F-4237-8892-9E85877D52D6}" type="sibTrans" cxnId="{A433E63C-51B2-430C-B7A8-8A28EB964831}">
      <dgm:prSet/>
      <dgm:spPr/>
      <dgm:t>
        <a:bodyPr/>
        <a:lstStyle/>
        <a:p>
          <a:endParaRPr lang="en-US"/>
        </a:p>
      </dgm:t>
    </dgm:pt>
    <dgm:pt modelId="{AA2EDFEB-3AFE-40D9-8BE6-357FA59A43FA}">
      <dgm:prSet custT="1"/>
      <dgm:spPr/>
      <dgm:t>
        <a:bodyPr/>
        <a:lstStyle/>
        <a:p>
          <a:r>
            <a:rPr lang="en-US" sz="1600" dirty="0"/>
            <a:t>Payment of Incentives</a:t>
          </a:r>
        </a:p>
      </dgm:t>
    </dgm:pt>
    <dgm:pt modelId="{604B1F13-9D51-4FFC-851C-02DEDCE598C1}" type="parTrans" cxnId="{5866121B-F199-4C60-8AB3-A63E8012608A}">
      <dgm:prSet/>
      <dgm:spPr/>
      <dgm:t>
        <a:bodyPr/>
        <a:lstStyle/>
        <a:p>
          <a:endParaRPr lang="en-US"/>
        </a:p>
      </dgm:t>
    </dgm:pt>
    <dgm:pt modelId="{9231BABE-F35A-4E7F-9712-CCAE3E6712B2}" type="sibTrans" cxnId="{5866121B-F199-4C60-8AB3-A63E8012608A}">
      <dgm:prSet/>
      <dgm:spPr/>
      <dgm:t>
        <a:bodyPr/>
        <a:lstStyle/>
        <a:p>
          <a:endParaRPr lang="en-US"/>
        </a:p>
      </dgm:t>
    </dgm:pt>
    <dgm:pt modelId="{0C5A1984-E69B-4F79-A1D0-19DFC32D5DC4}">
      <dgm:prSet phldrT="[Text]" custT="1"/>
      <dgm:spPr>
        <a:solidFill>
          <a:schemeClr val="accent2"/>
        </a:solidFill>
      </dgm:spPr>
      <dgm:t>
        <a:bodyPr/>
        <a:lstStyle/>
        <a:p>
          <a:pPr algn="l"/>
          <a:r>
            <a:rPr lang="en-US" sz="1200" dirty="0"/>
            <a:t>Respondents</a:t>
          </a:r>
          <a:r>
            <a:rPr lang="en-US" sz="1200" baseline="0" dirty="0"/>
            <a:t> </a:t>
          </a:r>
          <a:r>
            <a:rPr lang="en-US" sz="1200" baseline="0" dirty="0" smtClean="0"/>
            <a:t>paid 60 ZAR </a:t>
          </a:r>
          <a:r>
            <a:rPr lang="en-US" sz="1200" baseline="0" dirty="0"/>
            <a:t>after </a:t>
          </a:r>
          <a:r>
            <a:rPr lang="en-US" sz="1200" baseline="0" dirty="0" smtClean="0"/>
            <a:t>survey 1 and 2 if </a:t>
          </a:r>
          <a:r>
            <a:rPr lang="en-US" sz="1200" baseline="0" dirty="0"/>
            <a:t>they </a:t>
          </a:r>
          <a:r>
            <a:rPr lang="en-US" sz="1200" baseline="0" dirty="0" smtClean="0"/>
            <a:t> answered the </a:t>
          </a:r>
          <a:r>
            <a:rPr lang="en-US" sz="1200" baseline="0" dirty="0"/>
            <a:t>questions </a:t>
          </a:r>
          <a:r>
            <a:rPr lang="en-US" sz="1200" baseline="0" dirty="0" smtClean="0"/>
            <a:t>correctly</a:t>
          </a:r>
          <a:r>
            <a:rPr lang="en-US" sz="1200" baseline="0" dirty="0"/>
            <a:t>.</a:t>
          </a:r>
        </a:p>
        <a:p>
          <a:pPr algn="l"/>
          <a:r>
            <a:rPr lang="en-US" sz="1200" baseline="0" dirty="0"/>
            <a:t>Payments </a:t>
          </a:r>
          <a:r>
            <a:rPr lang="en-US" sz="1200" baseline="0" dirty="0" smtClean="0"/>
            <a:t>through crediting airtime or M-</a:t>
          </a:r>
          <a:r>
            <a:rPr lang="en-US" sz="1200" baseline="0" dirty="0" err="1" smtClean="0"/>
            <a:t>Pesa</a:t>
          </a:r>
          <a:r>
            <a:rPr lang="en-US" sz="1200" baseline="0" dirty="0" smtClean="0"/>
            <a:t>. </a:t>
          </a:r>
        </a:p>
      </dgm:t>
    </dgm:pt>
    <dgm:pt modelId="{FAE2736E-736D-4310-9E72-A132118E2192}" type="parTrans" cxnId="{6C22B17B-8970-4CB7-8492-1858AEF5D8A2}">
      <dgm:prSet/>
      <dgm:spPr/>
      <dgm:t>
        <a:bodyPr/>
        <a:lstStyle/>
        <a:p>
          <a:endParaRPr lang="en-US"/>
        </a:p>
      </dgm:t>
    </dgm:pt>
    <dgm:pt modelId="{BDD68170-3520-4C91-8A28-A48B042AA100}" type="sibTrans" cxnId="{6C22B17B-8970-4CB7-8492-1858AEF5D8A2}">
      <dgm:prSet/>
      <dgm:spPr/>
      <dgm:t>
        <a:bodyPr/>
        <a:lstStyle/>
        <a:p>
          <a:endParaRPr lang="en-US"/>
        </a:p>
      </dgm:t>
    </dgm:pt>
    <dgm:pt modelId="{5D04B5B3-49A0-4659-9EA5-EF38DE1F2828}">
      <dgm:prSet phldrT="[Text]" custT="1"/>
      <dgm:spPr/>
      <dgm:t>
        <a:bodyPr/>
        <a:lstStyle/>
        <a:p>
          <a:endParaRPr lang="en-US" sz="1200" dirty="0"/>
        </a:p>
      </dgm:t>
    </dgm:pt>
    <dgm:pt modelId="{3358A1F3-DA80-4DD4-B86C-E7898EEF09FD}" type="sibTrans" cxnId="{47282AB9-0852-42D6-91E6-4707A3E6CF1C}">
      <dgm:prSet/>
      <dgm:spPr/>
      <dgm:t>
        <a:bodyPr/>
        <a:lstStyle/>
        <a:p>
          <a:endParaRPr lang="en-US"/>
        </a:p>
      </dgm:t>
    </dgm:pt>
    <dgm:pt modelId="{19AA5097-414B-403D-97CB-3CEC431C641E}" type="parTrans" cxnId="{47282AB9-0852-42D6-91E6-4707A3E6CF1C}">
      <dgm:prSet/>
      <dgm:spPr/>
      <dgm:t>
        <a:bodyPr/>
        <a:lstStyle/>
        <a:p>
          <a:endParaRPr lang="en-US"/>
        </a:p>
      </dgm:t>
    </dgm:pt>
    <dgm:pt modelId="{B4860F25-23DE-4B48-AD36-E510D32A3185}" type="pres">
      <dgm:prSet presAssocID="{83DBAAA2-EA87-4369-A6DB-880247B3D560}" presName="mainComposite" presStyleCnt="0">
        <dgm:presLayoutVars>
          <dgm:chPref val="1"/>
          <dgm:dir val="rev"/>
          <dgm:animOne val="branch"/>
          <dgm:animLvl val="lvl"/>
          <dgm:resizeHandles val="exact"/>
        </dgm:presLayoutVars>
      </dgm:prSet>
      <dgm:spPr/>
      <dgm:t>
        <a:bodyPr/>
        <a:lstStyle/>
        <a:p>
          <a:endParaRPr lang="en-US"/>
        </a:p>
      </dgm:t>
    </dgm:pt>
    <dgm:pt modelId="{FCF8EABF-5835-4EC4-B168-1369E5BD6434}" type="pres">
      <dgm:prSet presAssocID="{83DBAAA2-EA87-4369-A6DB-880247B3D560}" presName="hierFlow" presStyleCnt="0"/>
      <dgm:spPr/>
      <dgm:t>
        <a:bodyPr/>
        <a:lstStyle/>
        <a:p>
          <a:endParaRPr lang="en-US"/>
        </a:p>
      </dgm:t>
    </dgm:pt>
    <dgm:pt modelId="{BA4CD9D5-697C-4982-889E-C9F4DDEBAA63}" type="pres">
      <dgm:prSet presAssocID="{83DBAAA2-EA87-4369-A6DB-880247B3D560}" presName="firstBuf" presStyleCnt="0"/>
      <dgm:spPr/>
      <dgm:t>
        <a:bodyPr/>
        <a:lstStyle/>
        <a:p>
          <a:endParaRPr lang="en-US"/>
        </a:p>
      </dgm:t>
    </dgm:pt>
    <dgm:pt modelId="{567F1C93-925C-4BB2-8B64-BE9E3F5F497C}" type="pres">
      <dgm:prSet presAssocID="{83DBAAA2-EA87-4369-A6DB-880247B3D560}" presName="hierChild1" presStyleCnt="0">
        <dgm:presLayoutVars>
          <dgm:chPref val="1"/>
          <dgm:animOne val="branch"/>
          <dgm:animLvl val="lvl"/>
        </dgm:presLayoutVars>
      </dgm:prSet>
      <dgm:spPr/>
      <dgm:t>
        <a:bodyPr/>
        <a:lstStyle/>
        <a:p>
          <a:endParaRPr lang="en-US"/>
        </a:p>
      </dgm:t>
    </dgm:pt>
    <dgm:pt modelId="{3DB4FEE4-EB51-4507-BCA1-352C25A227DB}" type="pres">
      <dgm:prSet presAssocID="{5D04B5B3-49A0-4659-9EA5-EF38DE1F2828}" presName="Name14" presStyleCnt="0"/>
      <dgm:spPr/>
      <dgm:t>
        <a:bodyPr/>
        <a:lstStyle/>
        <a:p>
          <a:endParaRPr lang="en-US"/>
        </a:p>
      </dgm:t>
    </dgm:pt>
    <dgm:pt modelId="{DE443DAC-DD46-4102-83D1-A858C68B6D62}" type="pres">
      <dgm:prSet presAssocID="{5D04B5B3-49A0-4659-9EA5-EF38DE1F2828}" presName="level1Shape" presStyleLbl="node0" presStyleIdx="0" presStyleCnt="1" custScaleY="3828">
        <dgm:presLayoutVars>
          <dgm:chPref val="3"/>
        </dgm:presLayoutVars>
      </dgm:prSet>
      <dgm:spPr/>
      <dgm:t>
        <a:bodyPr/>
        <a:lstStyle/>
        <a:p>
          <a:endParaRPr lang="en-US"/>
        </a:p>
      </dgm:t>
    </dgm:pt>
    <dgm:pt modelId="{B249A286-83D0-411C-ACD5-F434943A5500}" type="pres">
      <dgm:prSet presAssocID="{5D04B5B3-49A0-4659-9EA5-EF38DE1F2828}" presName="hierChild2" presStyleCnt="0"/>
      <dgm:spPr/>
      <dgm:t>
        <a:bodyPr/>
        <a:lstStyle/>
        <a:p>
          <a:endParaRPr lang="en-US"/>
        </a:p>
      </dgm:t>
    </dgm:pt>
    <dgm:pt modelId="{943CB217-A03B-41D5-AA23-0E677FCEB881}" type="pres">
      <dgm:prSet presAssocID="{6C946527-2F78-4F06-B6D6-02676BC4DEA9}" presName="Name19" presStyleLbl="parChTrans1D2" presStyleIdx="0" presStyleCnt="2"/>
      <dgm:spPr/>
      <dgm:t>
        <a:bodyPr/>
        <a:lstStyle/>
        <a:p>
          <a:endParaRPr lang="en-US"/>
        </a:p>
      </dgm:t>
    </dgm:pt>
    <dgm:pt modelId="{7B52A477-6A5A-4C06-B7F4-07BEC5D66C30}" type="pres">
      <dgm:prSet presAssocID="{3BF8DD2B-B690-4D01-9E2F-DE81B25A0112}" presName="Name21" presStyleCnt="0"/>
      <dgm:spPr/>
      <dgm:t>
        <a:bodyPr/>
        <a:lstStyle/>
        <a:p>
          <a:endParaRPr lang="en-US"/>
        </a:p>
      </dgm:t>
    </dgm:pt>
    <dgm:pt modelId="{406176E5-67B9-4CF8-81FB-54682F7C2616}" type="pres">
      <dgm:prSet presAssocID="{3BF8DD2B-B690-4D01-9E2F-DE81B25A0112}" presName="level2Shape" presStyleLbl="node2" presStyleIdx="0" presStyleCnt="2" custScaleX="91366" custScaleY="102174" custLinFactNeighborX="25785" custLinFactNeighborY="7641"/>
      <dgm:spPr/>
      <dgm:t>
        <a:bodyPr/>
        <a:lstStyle/>
        <a:p>
          <a:endParaRPr lang="en-US"/>
        </a:p>
      </dgm:t>
    </dgm:pt>
    <dgm:pt modelId="{E4C3BA43-0C4B-431B-A4C4-323735F19DB5}" type="pres">
      <dgm:prSet presAssocID="{3BF8DD2B-B690-4D01-9E2F-DE81B25A0112}" presName="hierChild3" presStyleCnt="0"/>
      <dgm:spPr/>
      <dgm:t>
        <a:bodyPr/>
        <a:lstStyle/>
        <a:p>
          <a:endParaRPr lang="en-US"/>
        </a:p>
      </dgm:t>
    </dgm:pt>
    <dgm:pt modelId="{9E10F770-D3E2-4014-BA48-3B52FEDFB928}" type="pres">
      <dgm:prSet presAssocID="{D34B8A7C-D781-4DE4-A022-65C0DB1A45D4}" presName="Name19" presStyleLbl="parChTrans1D3" presStyleIdx="0" presStyleCnt="2"/>
      <dgm:spPr/>
      <dgm:t>
        <a:bodyPr/>
        <a:lstStyle/>
        <a:p>
          <a:endParaRPr lang="en-US"/>
        </a:p>
      </dgm:t>
    </dgm:pt>
    <dgm:pt modelId="{3A47D576-94BA-4A52-91E6-A48761D324DE}" type="pres">
      <dgm:prSet presAssocID="{D5E24E12-10E7-40E3-9BFB-7EC8A6412220}" presName="Name21" presStyleCnt="0"/>
      <dgm:spPr/>
      <dgm:t>
        <a:bodyPr/>
        <a:lstStyle/>
        <a:p>
          <a:endParaRPr lang="en-US"/>
        </a:p>
      </dgm:t>
    </dgm:pt>
    <dgm:pt modelId="{7D141CBD-95CC-4AC3-8DDA-34111059DA74}" type="pres">
      <dgm:prSet presAssocID="{D5E24E12-10E7-40E3-9BFB-7EC8A6412220}" presName="level2Shape" presStyleLbl="node3" presStyleIdx="0" presStyleCnt="2" custScaleX="82977" custScaleY="88165" custLinFactNeighborX="25823" custLinFactNeighborY="6349"/>
      <dgm:spPr/>
      <dgm:t>
        <a:bodyPr/>
        <a:lstStyle/>
        <a:p>
          <a:endParaRPr lang="en-US"/>
        </a:p>
      </dgm:t>
    </dgm:pt>
    <dgm:pt modelId="{E2122C1A-644C-4BAE-B390-74ED8C9F7723}" type="pres">
      <dgm:prSet presAssocID="{D5E24E12-10E7-40E3-9BFB-7EC8A6412220}" presName="hierChild3" presStyleCnt="0"/>
      <dgm:spPr/>
      <dgm:t>
        <a:bodyPr/>
        <a:lstStyle/>
        <a:p>
          <a:endParaRPr lang="en-US"/>
        </a:p>
      </dgm:t>
    </dgm:pt>
    <dgm:pt modelId="{B6C1BB07-E0C1-4758-B6BF-4D1AA4C0BEBA}" type="pres">
      <dgm:prSet presAssocID="{604B1F13-9D51-4FFC-851C-02DEDCE598C1}" presName="Name19" presStyleLbl="parChTrans1D4" presStyleIdx="0" presStyleCnt="2"/>
      <dgm:spPr/>
      <dgm:t>
        <a:bodyPr/>
        <a:lstStyle/>
        <a:p>
          <a:endParaRPr lang="en-US"/>
        </a:p>
      </dgm:t>
    </dgm:pt>
    <dgm:pt modelId="{48256600-DECB-436F-8C28-DC301F0150F1}" type="pres">
      <dgm:prSet presAssocID="{AA2EDFEB-3AFE-40D9-8BE6-357FA59A43FA}" presName="Name21" presStyleCnt="0"/>
      <dgm:spPr/>
      <dgm:t>
        <a:bodyPr/>
        <a:lstStyle/>
        <a:p>
          <a:endParaRPr lang="en-US"/>
        </a:p>
      </dgm:t>
    </dgm:pt>
    <dgm:pt modelId="{2D26D614-370D-49C2-95F6-649BB2943FB9}" type="pres">
      <dgm:prSet presAssocID="{AA2EDFEB-3AFE-40D9-8BE6-357FA59A43FA}" presName="level2Shape" presStyleLbl="node4" presStyleIdx="0" presStyleCnt="2" custScaleX="89768" custScaleY="91827" custLinFactNeighborX="25823" custLinFactNeighborY="4289"/>
      <dgm:spPr/>
      <dgm:t>
        <a:bodyPr/>
        <a:lstStyle/>
        <a:p>
          <a:endParaRPr lang="en-US"/>
        </a:p>
      </dgm:t>
    </dgm:pt>
    <dgm:pt modelId="{345374BD-8FE4-4FB1-A01D-98328767345B}" type="pres">
      <dgm:prSet presAssocID="{AA2EDFEB-3AFE-40D9-8BE6-357FA59A43FA}" presName="hierChild3" presStyleCnt="0"/>
      <dgm:spPr/>
      <dgm:t>
        <a:bodyPr/>
        <a:lstStyle/>
        <a:p>
          <a:endParaRPr lang="en-US"/>
        </a:p>
      </dgm:t>
    </dgm:pt>
    <dgm:pt modelId="{6D0A1121-E088-4AAF-91B7-08385E73898E}" type="pres">
      <dgm:prSet presAssocID="{0E0F21FD-55AC-4324-8F93-F18E7B1A2768}" presName="Name19" presStyleLbl="parChTrans1D2" presStyleIdx="1" presStyleCnt="2"/>
      <dgm:spPr/>
      <dgm:t>
        <a:bodyPr/>
        <a:lstStyle/>
        <a:p>
          <a:endParaRPr lang="en-US"/>
        </a:p>
      </dgm:t>
    </dgm:pt>
    <dgm:pt modelId="{736D5E18-C2DB-4A47-B516-C19D83C5268A}" type="pres">
      <dgm:prSet presAssocID="{B971BCB9-2BE7-46E5-AF55-6246856B510A}" presName="Name21" presStyleCnt="0"/>
      <dgm:spPr/>
      <dgm:t>
        <a:bodyPr/>
        <a:lstStyle/>
        <a:p>
          <a:endParaRPr lang="en-US"/>
        </a:p>
      </dgm:t>
    </dgm:pt>
    <dgm:pt modelId="{BFFD6567-3700-485B-A787-9848D9829F81}" type="pres">
      <dgm:prSet presAssocID="{B971BCB9-2BE7-46E5-AF55-6246856B510A}" presName="level2Shape" presStyleLbl="node2" presStyleIdx="1" presStyleCnt="2" custScaleX="87432" custScaleY="103277" custLinFactNeighborX="-24936" custLinFactNeighborY="7063"/>
      <dgm:spPr/>
      <dgm:t>
        <a:bodyPr/>
        <a:lstStyle/>
        <a:p>
          <a:endParaRPr lang="en-US"/>
        </a:p>
      </dgm:t>
    </dgm:pt>
    <dgm:pt modelId="{ADE2F1E1-28EE-446A-9F53-4AD3815BBB41}" type="pres">
      <dgm:prSet presAssocID="{B971BCB9-2BE7-46E5-AF55-6246856B510A}" presName="hierChild3" presStyleCnt="0"/>
      <dgm:spPr/>
      <dgm:t>
        <a:bodyPr/>
        <a:lstStyle/>
        <a:p>
          <a:endParaRPr lang="en-US"/>
        </a:p>
      </dgm:t>
    </dgm:pt>
    <dgm:pt modelId="{BE53416C-AFA0-4553-8B35-6A24CC19EA76}" type="pres">
      <dgm:prSet presAssocID="{6941B965-F7EA-4FAF-96A9-26F867B90DE9}" presName="Name19" presStyleLbl="parChTrans1D3" presStyleIdx="1" presStyleCnt="2"/>
      <dgm:spPr/>
      <dgm:t>
        <a:bodyPr/>
        <a:lstStyle/>
        <a:p>
          <a:endParaRPr lang="en-US"/>
        </a:p>
      </dgm:t>
    </dgm:pt>
    <dgm:pt modelId="{4E1AEB45-ADC6-460B-823F-EEC0F9E63F55}" type="pres">
      <dgm:prSet presAssocID="{7F33FB43-33A0-4FBB-B2B6-009EE6068795}" presName="Name21" presStyleCnt="0"/>
      <dgm:spPr/>
      <dgm:t>
        <a:bodyPr/>
        <a:lstStyle/>
        <a:p>
          <a:endParaRPr lang="en-US"/>
        </a:p>
      </dgm:t>
    </dgm:pt>
    <dgm:pt modelId="{AF3C964F-9838-449C-A8BE-7DAEF629CF23}" type="pres">
      <dgm:prSet presAssocID="{7F33FB43-33A0-4FBB-B2B6-009EE6068795}" presName="level2Shape" presStyleLbl="node3" presStyleIdx="1" presStyleCnt="2" custScaleX="88008" custScaleY="88168" custLinFactNeighborX="-24898" custLinFactNeighborY="7273"/>
      <dgm:spPr/>
      <dgm:t>
        <a:bodyPr/>
        <a:lstStyle/>
        <a:p>
          <a:endParaRPr lang="en-US"/>
        </a:p>
      </dgm:t>
    </dgm:pt>
    <dgm:pt modelId="{764AA2BB-A1B7-4713-B470-14926785462D}" type="pres">
      <dgm:prSet presAssocID="{7F33FB43-33A0-4FBB-B2B6-009EE6068795}" presName="hierChild3" presStyleCnt="0"/>
      <dgm:spPr/>
      <dgm:t>
        <a:bodyPr/>
        <a:lstStyle/>
        <a:p>
          <a:endParaRPr lang="en-US"/>
        </a:p>
      </dgm:t>
    </dgm:pt>
    <dgm:pt modelId="{5B0EC527-6A12-46FE-A417-C6F9A5370365}" type="pres">
      <dgm:prSet presAssocID="{091439D5-858B-453D-AC8D-91B22E3F79FD}" presName="Name19" presStyleLbl="parChTrans1D4" presStyleIdx="1" presStyleCnt="2"/>
      <dgm:spPr/>
      <dgm:t>
        <a:bodyPr/>
        <a:lstStyle/>
        <a:p>
          <a:endParaRPr lang="en-US"/>
        </a:p>
      </dgm:t>
    </dgm:pt>
    <dgm:pt modelId="{D7904AC0-5089-422D-A195-FB815354CAFA}" type="pres">
      <dgm:prSet presAssocID="{C83AFE9E-5FB1-4EBF-BEEC-6BD2BC25187A}" presName="Name21" presStyleCnt="0"/>
      <dgm:spPr/>
      <dgm:t>
        <a:bodyPr/>
        <a:lstStyle/>
        <a:p>
          <a:endParaRPr lang="en-US"/>
        </a:p>
      </dgm:t>
    </dgm:pt>
    <dgm:pt modelId="{80C018F1-0ED7-4AAE-BB2A-07C3203F2C8D}" type="pres">
      <dgm:prSet presAssocID="{C83AFE9E-5FB1-4EBF-BEEC-6BD2BC25187A}" presName="level2Shape" presStyleLbl="node4" presStyleIdx="1" presStyleCnt="2" custScaleX="94572" custScaleY="95588" custLinFactNeighborX="-24898" custLinFactNeighborY="4050"/>
      <dgm:spPr/>
      <dgm:t>
        <a:bodyPr/>
        <a:lstStyle/>
        <a:p>
          <a:endParaRPr lang="en-US"/>
        </a:p>
      </dgm:t>
    </dgm:pt>
    <dgm:pt modelId="{77A698DE-96C7-4C96-BC91-F11F511EB6C7}" type="pres">
      <dgm:prSet presAssocID="{C83AFE9E-5FB1-4EBF-BEEC-6BD2BC25187A}" presName="hierChild3" presStyleCnt="0"/>
      <dgm:spPr/>
      <dgm:t>
        <a:bodyPr/>
        <a:lstStyle/>
        <a:p>
          <a:endParaRPr lang="en-US"/>
        </a:p>
      </dgm:t>
    </dgm:pt>
    <dgm:pt modelId="{E21BA0A3-A29C-4FA9-93AE-B8EAA791C67E}" type="pres">
      <dgm:prSet presAssocID="{83DBAAA2-EA87-4369-A6DB-880247B3D560}" presName="bgShapesFlow" presStyleCnt="0"/>
      <dgm:spPr/>
      <dgm:t>
        <a:bodyPr/>
        <a:lstStyle/>
        <a:p>
          <a:endParaRPr lang="en-US"/>
        </a:p>
      </dgm:t>
    </dgm:pt>
    <dgm:pt modelId="{11DB9841-2742-4988-8D3F-15A2069A2920}" type="pres">
      <dgm:prSet presAssocID="{32A19F7E-38DD-4AD6-A429-D423B97F42D2}" presName="rectComp" presStyleCnt="0"/>
      <dgm:spPr/>
      <dgm:t>
        <a:bodyPr/>
        <a:lstStyle/>
        <a:p>
          <a:endParaRPr lang="en-US"/>
        </a:p>
      </dgm:t>
    </dgm:pt>
    <dgm:pt modelId="{C7C809FF-85DB-49AE-BC0C-5F6031740BB4}" type="pres">
      <dgm:prSet presAssocID="{32A19F7E-38DD-4AD6-A429-D423B97F42D2}" presName="bgRect" presStyleLbl="bgShp" presStyleIdx="0" presStyleCnt="3" custScaleY="97648" custLinFactY="60231" custLinFactNeighborY="100000"/>
      <dgm:spPr/>
      <dgm:t>
        <a:bodyPr/>
        <a:lstStyle/>
        <a:p>
          <a:endParaRPr lang="en-US"/>
        </a:p>
      </dgm:t>
    </dgm:pt>
    <dgm:pt modelId="{89B0AB62-EC84-4857-8095-6DBBF82D4B56}" type="pres">
      <dgm:prSet presAssocID="{32A19F7E-38DD-4AD6-A429-D423B97F42D2}" presName="bgRectTx" presStyleLbl="bgShp" presStyleIdx="0" presStyleCnt="3">
        <dgm:presLayoutVars>
          <dgm:bulletEnabled val="1"/>
        </dgm:presLayoutVars>
      </dgm:prSet>
      <dgm:spPr/>
      <dgm:t>
        <a:bodyPr/>
        <a:lstStyle/>
        <a:p>
          <a:endParaRPr lang="en-US"/>
        </a:p>
      </dgm:t>
    </dgm:pt>
    <dgm:pt modelId="{B808F28B-9FB6-4D00-A2FE-00B16BE2149F}" type="pres">
      <dgm:prSet presAssocID="{32A19F7E-38DD-4AD6-A429-D423B97F42D2}" presName="spComp" presStyleCnt="0"/>
      <dgm:spPr/>
      <dgm:t>
        <a:bodyPr/>
        <a:lstStyle/>
        <a:p>
          <a:endParaRPr lang="en-US"/>
        </a:p>
      </dgm:t>
    </dgm:pt>
    <dgm:pt modelId="{26574871-22C8-4762-A92E-C21EE812E633}" type="pres">
      <dgm:prSet presAssocID="{32A19F7E-38DD-4AD6-A429-D423B97F42D2}" presName="vSp" presStyleCnt="0"/>
      <dgm:spPr/>
      <dgm:t>
        <a:bodyPr/>
        <a:lstStyle/>
        <a:p>
          <a:endParaRPr lang="en-US"/>
        </a:p>
      </dgm:t>
    </dgm:pt>
    <dgm:pt modelId="{15CAFE01-99E6-4DE2-853D-88D447816DC2}" type="pres">
      <dgm:prSet presAssocID="{B053E95C-792B-4752-8736-3E88C9974172}" presName="rectComp" presStyleCnt="0"/>
      <dgm:spPr/>
      <dgm:t>
        <a:bodyPr/>
        <a:lstStyle/>
        <a:p>
          <a:endParaRPr lang="en-US"/>
        </a:p>
      </dgm:t>
    </dgm:pt>
    <dgm:pt modelId="{1070F5D0-F8B1-4AD0-A9AF-CD7C4344D1E0}" type="pres">
      <dgm:prSet presAssocID="{B053E95C-792B-4752-8736-3E88C9974172}" presName="bgRect" presStyleLbl="bgShp" presStyleIdx="1" presStyleCnt="3" custScaleY="97175" custLinFactNeighborY="-68162"/>
      <dgm:spPr/>
      <dgm:t>
        <a:bodyPr/>
        <a:lstStyle/>
        <a:p>
          <a:endParaRPr lang="en-US"/>
        </a:p>
      </dgm:t>
    </dgm:pt>
    <dgm:pt modelId="{837953A6-B6E7-4815-BE8C-CCF60452F458}" type="pres">
      <dgm:prSet presAssocID="{B053E95C-792B-4752-8736-3E88C9974172}" presName="bgRectTx" presStyleLbl="bgShp" presStyleIdx="1" presStyleCnt="3">
        <dgm:presLayoutVars>
          <dgm:bulletEnabled val="1"/>
        </dgm:presLayoutVars>
      </dgm:prSet>
      <dgm:spPr/>
      <dgm:t>
        <a:bodyPr/>
        <a:lstStyle/>
        <a:p>
          <a:endParaRPr lang="en-US"/>
        </a:p>
      </dgm:t>
    </dgm:pt>
    <dgm:pt modelId="{7C6AAAF6-F6C9-41B8-B2D0-B65377F41007}" type="pres">
      <dgm:prSet presAssocID="{B053E95C-792B-4752-8736-3E88C9974172}" presName="spComp" presStyleCnt="0"/>
      <dgm:spPr/>
      <dgm:t>
        <a:bodyPr/>
        <a:lstStyle/>
        <a:p>
          <a:endParaRPr lang="en-US"/>
        </a:p>
      </dgm:t>
    </dgm:pt>
    <dgm:pt modelId="{8C5CF1E0-A8F4-4941-8C5C-869E231DE9AE}" type="pres">
      <dgm:prSet presAssocID="{B053E95C-792B-4752-8736-3E88C9974172}" presName="vSp" presStyleCnt="0"/>
      <dgm:spPr/>
      <dgm:t>
        <a:bodyPr/>
        <a:lstStyle/>
        <a:p>
          <a:endParaRPr lang="en-US"/>
        </a:p>
      </dgm:t>
    </dgm:pt>
    <dgm:pt modelId="{EF855F0F-F1D5-423F-B0FF-42D0BDBA27AA}" type="pres">
      <dgm:prSet presAssocID="{0C5A1984-E69B-4F79-A1D0-19DFC32D5DC4}" presName="rectComp" presStyleCnt="0"/>
      <dgm:spPr/>
      <dgm:t>
        <a:bodyPr/>
        <a:lstStyle/>
        <a:p>
          <a:endParaRPr lang="en-US"/>
        </a:p>
      </dgm:t>
    </dgm:pt>
    <dgm:pt modelId="{0A5D8D02-825E-4D98-8CB4-941DD4412D42}" type="pres">
      <dgm:prSet presAssocID="{0C5A1984-E69B-4F79-A1D0-19DFC32D5DC4}" presName="bgRect" presStyleLbl="bgShp" presStyleIdx="2" presStyleCnt="3" custScaleY="89252" custLinFactNeighborY="40449"/>
      <dgm:spPr/>
      <dgm:t>
        <a:bodyPr/>
        <a:lstStyle/>
        <a:p>
          <a:endParaRPr lang="en-US"/>
        </a:p>
      </dgm:t>
    </dgm:pt>
    <dgm:pt modelId="{83A79E96-60C0-49B8-8A59-569EFF55C094}" type="pres">
      <dgm:prSet presAssocID="{0C5A1984-E69B-4F79-A1D0-19DFC32D5DC4}" presName="bgRectTx" presStyleLbl="bgShp" presStyleIdx="2" presStyleCnt="3">
        <dgm:presLayoutVars>
          <dgm:bulletEnabled val="1"/>
        </dgm:presLayoutVars>
      </dgm:prSet>
      <dgm:spPr/>
      <dgm:t>
        <a:bodyPr/>
        <a:lstStyle/>
        <a:p>
          <a:endParaRPr lang="en-US"/>
        </a:p>
      </dgm:t>
    </dgm:pt>
  </dgm:ptLst>
  <dgm:cxnLst>
    <dgm:cxn modelId="{36DF41CD-9FF5-497B-8DBE-5C3B189656DF}" type="presOf" srcId="{D34B8A7C-D781-4DE4-A022-65C0DB1A45D4}" destId="{9E10F770-D3E2-4014-BA48-3B52FEDFB928}" srcOrd="0" destOrd="0" presId="urn:microsoft.com/office/officeart/2005/8/layout/hierarchy6"/>
    <dgm:cxn modelId="{A433E63C-51B2-430C-B7A8-8A28EB964831}" srcId="{3BF8DD2B-B690-4D01-9E2F-DE81B25A0112}" destId="{D5E24E12-10E7-40E3-9BFB-7EC8A6412220}" srcOrd="0" destOrd="0" parTransId="{D34B8A7C-D781-4DE4-A022-65C0DB1A45D4}" sibTransId="{54CCF433-181F-4237-8892-9E85877D52D6}"/>
    <dgm:cxn modelId="{5866121B-F199-4C60-8AB3-A63E8012608A}" srcId="{D5E24E12-10E7-40E3-9BFB-7EC8A6412220}" destId="{AA2EDFEB-3AFE-40D9-8BE6-357FA59A43FA}" srcOrd="0" destOrd="0" parTransId="{604B1F13-9D51-4FFC-851C-02DEDCE598C1}" sibTransId="{9231BABE-F35A-4E7F-9712-CCAE3E6712B2}"/>
    <dgm:cxn modelId="{AD46A6BD-1787-4F9F-9326-899162C013E3}" type="presOf" srcId="{32A19F7E-38DD-4AD6-A429-D423B97F42D2}" destId="{89B0AB62-EC84-4857-8095-6DBBF82D4B56}" srcOrd="1" destOrd="0" presId="urn:microsoft.com/office/officeart/2005/8/layout/hierarchy6"/>
    <dgm:cxn modelId="{E52051A8-3388-45A0-AFA4-3658A67F4214}" type="presOf" srcId="{0C5A1984-E69B-4F79-A1D0-19DFC32D5DC4}" destId="{83A79E96-60C0-49B8-8A59-569EFF55C094}" srcOrd="1" destOrd="0" presId="urn:microsoft.com/office/officeart/2005/8/layout/hierarchy6"/>
    <dgm:cxn modelId="{0EB61544-69F4-42D4-852B-5EB7668B9784}" type="presOf" srcId="{7F33FB43-33A0-4FBB-B2B6-009EE6068795}" destId="{AF3C964F-9838-449C-A8BE-7DAEF629CF23}" srcOrd="0" destOrd="0" presId="urn:microsoft.com/office/officeart/2005/8/layout/hierarchy6"/>
    <dgm:cxn modelId="{BD06A264-2743-4130-A3CC-A243BE86E142}" srcId="{83DBAAA2-EA87-4369-A6DB-880247B3D560}" destId="{B053E95C-792B-4752-8736-3E88C9974172}" srcOrd="2" destOrd="0" parTransId="{8AC2F3E8-6841-459B-9F9E-4A90F6073270}" sibTransId="{FDB8A1E3-A5EF-49E9-A441-45F97EB1E270}"/>
    <dgm:cxn modelId="{AD53CB00-B3F8-4EB4-AEED-7E7327677AB8}" type="presOf" srcId="{604B1F13-9D51-4FFC-851C-02DEDCE598C1}" destId="{B6C1BB07-E0C1-4758-B6BF-4D1AA4C0BEBA}" srcOrd="0" destOrd="0" presId="urn:microsoft.com/office/officeart/2005/8/layout/hierarchy6"/>
    <dgm:cxn modelId="{681FA3FE-CF05-4435-A823-299E078686F0}" type="presOf" srcId="{B971BCB9-2BE7-46E5-AF55-6246856B510A}" destId="{BFFD6567-3700-485B-A787-9848D9829F81}" srcOrd="0" destOrd="0" presId="urn:microsoft.com/office/officeart/2005/8/layout/hierarchy6"/>
    <dgm:cxn modelId="{8A46A7CB-251D-41B5-B3BE-5B91E18BFD3C}" type="presOf" srcId="{B053E95C-792B-4752-8736-3E88C9974172}" destId="{837953A6-B6E7-4815-BE8C-CCF60452F458}" srcOrd="1" destOrd="0" presId="urn:microsoft.com/office/officeart/2005/8/layout/hierarchy6"/>
    <dgm:cxn modelId="{A2A44849-5DAC-4594-95C7-0CFA960C511F}" srcId="{5D04B5B3-49A0-4659-9EA5-EF38DE1F2828}" destId="{B971BCB9-2BE7-46E5-AF55-6246856B510A}" srcOrd="1" destOrd="0" parTransId="{0E0F21FD-55AC-4324-8F93-F18E7B1A2768}" sibTransId="{47C758AD-694B-46F7-96C2-1314D3312625}"/>
    <dgm:cxn modelId="{6F2E02A1-0196-4794-96B1-75F98274A785}" type="presOf" srcId="{D5E24E12-10E7-40E3-9BFB-7EC8A6412220}" destId="{7D141CBD-95CC-4AC3-8DDA-34111059DA74}" srcOrd="0" destOrd="0" presId="urn:microsoft.com/office/officeart/2005/8/layout/hierarchy6"/>
    <dgm:cxn modelId="{FD4BEC7D-6012-4839-8C49-70B284AD3178}" srcId="{5D04B5B3-49A0-4659-9EA5-EF38DE1F2828}" destId="{3BF8DD2B-B690-4D01-9E2F-DE81B25A0112}" srcOrd="0" destOrd="0" parTransId="{6C946527-2F78-4F06-B6D6-02676BC4DEA9}" sibTransId="{61DA727F-2F5C-44AB-9B73-BD71D25A04DB}"/>
    <dgm:cxn modelId="{653835BF-92C5-46BA-874F-539A404611F7}" type="presOf" srcId="{6C946527-2F78-4F06-B6D6-02676BC4DEA9}" destId="{943CB217-A03B-41D5-AA23-0E677FCEB881}" srcOrd="0" destOrd="0" presId="urn:microsoft.com/office/officeart/2005/8/layout/hierarchy6"/>
    <dgm:cxn modelId="{3561FFF8-DBE7-4F7C-878C-144F898B5599}" type="presOf" srcId="{6941B965-F7EA-4FAF-96A9-26F867B90DE9}" destId="{BE53416C-AFA0-4553-8B35-6A24CC19EA76}" srcOrd="0" destOrd="0" presId="urn:microsoft.com/office/officeart/2005/8/layout/hierarchy6"/>
    <dgm:cxn modelId="{8AFCEDF7-AB92-4778-9339-93177DDE4CE5}" type="presOf" srcId="{0C5A1984-E69B-4F79-A1D0-19DFC32D5DC4}" destId="{0A5D8D02-825E-4D98-8CB4-941DD4412D42}" srcOrd="0" destOrd="0" presId="urn:microsoft.com/office/officeart/2005/8/layout/hierarchy6"/>
    <dgm:cxn modelId="{6C22B17B-8970-4CB7-8492-1858AEF5D8A2}" srcId="{83DBAAA2-EA87-4369-A6DB-880247B3D560}" destId="{0C5A1984-E69B-4F79-A1D0-19DFC32D5DC4}" srcOrd="3" destOrd="0" parTransId="{FAE2736E-736D-4310-9E72-A132118E2192}" sibTransId="{BDD68170-3520-4C91-8A28-A48B042AA100}"/>
    <dgm:cxn modelId="{31D23B8B-1A42-45A1-A1D3-26D10D04964B}" type="presOf" srcId="{0E0F21FD-55AC-4324-8F93-F18E7B1A2768}" destId="{6D0A1121-E088-4AAF-91B7-08385E73898E}" srcOrd="0" destOrd="0" presId="urn:microsoft.com/office/officeart/2005/8/layout/hierarchy6"/>
    <dgm:cxn modelId="{ABB64CDE-AF85-42C8-83F8-A71FD626799B}" srcId="{B971BCB9-2BE7-46E5-AF55-6246856B510A}" destId="{7F33FB43-33A0-4FBB-B2B6-009EE6068795}" srcOrd="0" destOrd="0" parTransId="{6941B965-F7EA-4FAF-96A9-26F867B90DE9}" sibTransId="{10FC1991-4D18-4A92-9ADC-278F785EEF8B}"/>
    <dgm:cxn modelId="{75D37B50-F629-4B68-B4B9-C69A066581A0}" type="presOf" srcId="{AA2EDFEB-3AFE-40D9-8BE6-357FA59A43FA}" destId="{2D26D614-370D-49C2-95F6-649BB2943FB9}" srcOrd="0" destOrd="0" presId="urn:microsoft.com/office/officeart/2005/8/layout/hierarchy6"/>
    <dgm:cxn modelId="{302917D5-727B-4686-BBD1-8B978C70FEC7}" srcId="{7F33FB43-33A0-4FBB-B2B6-009EE6068795}" destId="{C83AFE9E-5FB1-4EBF-BEEC-6BD2BC25187A}" srcOrd="0" destOrd="0" parTransId="{091439D5-858B-453D-AC8D-91B22E3F79FD}" sibTransId="{664BA074-B62F-4337-81BC-34DFB3508FFF}"/>
    <dgm:cxn modelId="{F16AA7A4-05FF-486E-B562-BC00580D2B37}" type="presOf" srcId="{C83AFE9E-5FB1-4EBF-BEEC-6BD2BC25187A}" destId="{80C018F1-0ED7-4AAE-BB2A-07C3203F2C8D}" srcOrd="0" destOrd="0" presId="urn:microsoft.com/office/officeart/2005/8/layout/hierarchy6"/>
    <dgm:cxn modelId="{8AA19018-988C-43A1-9F56-455D29AE33D3}" type="presOf" srcId="{5D04B5B3-49A0-4659-9EA5-EF38DE1F2828}" destId="{DE443DAC-DD46-4102-83D1-A858C68B6D62}" srcOrd="0" destOrd="0" presId="urn:microsoft.com/office/officeart/2005/8/layout/hierarchy6"/>
    <dgm:cxn modelId="{16C59A37-06FF-4024-92E0-958E3064A0B7}" type="presOf" srcId="{32A19F7E-38DD-4AD6-A429-D423B97F42D2}" destId="{C7C809FF-85DB-49AE-BC0C-5F6031740BB4}" srcOrd="0" destOrd="0" presId="urn:microsoft.com/office/officeart/2005/8/layout/hierarchy6"/>
    <dgm:cxn modelId="{EA7CEB05-2D7A-47B4-B2E8-DDE6923D5D8F}" type="presOf" srcId="{3BF8DD2B-B690-4D01-9E2F-DE81B25A0112}" destId="{406176E5-67B9-4CF8-81FB-54682F7C2616}" srcOrd="0" destOrd="0" presId="urn:microsoft.com/office/officeart/2005/8/layout/hierarchy6"/>
    <dgm:cxn modelId="{0E6BBFDF-9FDA-4EBA-B33B-2162A8C7F482}" type="presOf" srcId="{091439D5-858B-453D-AC8D-91B22E3F79FD}" destId="{5B0EC527-6A12-46FE-A417-C6F9A5370365}" srcOrd="0" destOrd="0" presId="urn:microsoft.com/office/officeart/2005/8/layout/hierarchy6"/>
    <dgm:cxn modelId="{0B09665F-0175-44E3-9E38-ECF4915610C4}" type="presOf" srcId="{83DBAAA2-EA87-4369-A6DB-880247B3D560}" destId="{B4860F25-23DE-4B48-AD36-E510D32A3185}" srcOrd="0" destOrd="0" presId="urn:microsoft.com/office/officeart/2005/8/layout/hierarchy6"/>
    <dgm:cxn modelId="{47282AB9-0852-42D6-91E6-4707A3E6CF1C}" srcId="{83DBAAA2-EA87-4369-A6DB-880247B3D560}" destId="{5D04B5B3-49A0-4659-9EA5-EF38DE1F2828}" srcOrd="0" destOrd="0" parTransId="{19AA5097-414B-403D-97CB-3CEC431C641E}" sibTransId="{3358A1F3-DA80-4DD4-B86C-E7898EEF09FD}"/>
    <dgm:cxn modelId="{816DCBF4-4E23-428A-994E-75FA8A58489A}" srcId="{83DBAAA2-EA87-4369-A6DB-880247B3D560}" destId="{32A19F7E-38DD-4AD6-A429-D423B97F42D2}" srcOrd="1" destOrd="0" parTransId="{DC7DF578-A772-4C26-853B-3E4E7F8C568C}" sibTransId="{AA4AECB4-D08B-40C6-9970-32D357D39FBA}"/>
    <dgm:cxn modelId="{3767C8C2-4650-4EC8-B35F-5C758D035FFE}" type="presOf" srcId="{B053E95C-792B-4752-8736-3E88C9974172}" destId="{1070F5D0-F8B1-4AD0-A9AF-CD7C4344D1E0}" srcOrd="0" destOrd="0" presId="urn:microsoft.com/office/officeart/2005/8/layout/hierarchy6"/>
    <dgm:cxn modelId="{1342F8BC-2751-406A-88F8-307207848D84}" type="presParOf" srcId="{B4860F25-23DE-4B48-AD36-E510D32A3185}" destId="{FCF8EABF-5835-4EC4-B168-1369E5BD6434}" srcOrd="0" destOrd="0" presId="urn:microsoft.com/office/officeart/2005/8/layout/hierarchy6"/>
    <dgm:cxn modelId="{DEDC4049-1F51-4B79-BE51-B62CCE5DB6EF}" type="presParOf" srcId="{FCF8EABF-5835-4EC4-B168-1369E5BD6434}" destId="{BA4CD9D5-697C-4982-889E-C9F4DDEBAA63}" srcOrd="0" destOrd="0" presId="urn:microsoft.com/office/officeart/2005/8/layout/hierarchy6"/>
    <dgm:cxn modelId="{F16F2EA4-64D2-4C11-82B3-07B3B7B14024}" type="presParOf" srcId="{FCF8EABF-5835-4EC4-B168-1369E5BD6434}" destId="{567F1C93-925C-4BB2-8B64-BE9E3F5F497C}" srcOrd="1" destOrd="0" presId="urn:microsoft.com/office/officeart/2005/8/layout/hierarchy6"/>
    <dgm:cxn modelId="{EC144DE3-9C84-4F66-B2D8-6E66147142E4}" type="presParOf" srcId="{567F1C93-925C-4BB2-8B64-BE9E3F5F497C}" destId="{3DB4FEE4-EB51-4507-BCA1-352C25A227DB}" srcOrd="0" destOrd="0" presId="urn:microsoft.com/office/officeart/2005/8/layout/hierarchy6"/>
    <dgm:cxn modelId="{CB54C1AE-241D-492B-A777-ECE1265EF5AF}" type="presParOf" srcId="{3DB4FEE4-EB51-4507-BCA1-352C25A227DB}" destId="{DE443DAC-DD46-4102-83D1-A858C68B6D62}" srcOrd="0" destOrd="0" presId="urn:microsoft.com/office/officeart/2005/8/layout/hierarchy6"/>
    <dgm:cxn modelId="{7EFE4FD4-8FD1-4DCF-BCBE-6846A5F9E36A}" type="presParOf" srcId="{3DB4FEE4-EB51-4507-BCA1-352C25A227DB}" destId="{B249A286-83D0-411C-ACD5-F434943A5500}" srcOrd="1" destOrd="0" presId="urn:microsoft.com/office/officeart/2005/8/layout/hierarchy6"/>
    <dgm:cxn modelId="{15F77183-F472-48FD-BDDB-4BAD489C6C42}" type="presParOf" srcId="{B249A286-83D0-411C-ACD5-F434943A5500}" destId="{943CB217-A03B-41D5-AA23-0E677FCEB881}" srcOrd="0" destOrd="0" presId="urn:microsoft.com/office/officeart/2005/8/layout/hierarchy6"/>
    <dgm:cxn modelId="{A37F4BD4-F17B-4CC0-B075-11D63C3E41AC}" type="presParOf" srcId="{B249A286-83D0-411C-ACD5-F434943A5500}" destId="{7B52A477-6A5A-4C06-B7F4-07BEC5D66C30}" srcOrd="1" destOrd="0" presId="urn:microsoft.com/office/officeart/2005/8/layout/hierarchy6"/>
    <dgm:cxn modelId="{15B3EFFA-0CCF-40E5-A32B-44E1AE0C7B79}" type="presParOf" srcId="{7B52A477-6A5A-4C06-B7F4-07BEC5D66C30}" destId="{406176E5-67B9-4CF8-81FB-54682F7C2616}" srcOrd="0" destOrd="0" presId="urn:microsoft.com/office/officeart/2005/8/layout/hierarchy6"/>
    <dgm:cxn modelId="{62AD40B7-89B6-4452-B639-2969669BB681}" type="presParOf" srcId="{7B52A477-6A5A-4C06-B7F4-07BEC5D66C30}" destId="{E4C3BA43-0C4B-431B-A4C4-323735F19DB5}" srcOrd="1" destOrd="0" presId="urn:microsoft.com/office/officeart/2005/8/layout/hierarchy6"/>
    <dgm:cxn modelId="{2E28E540-978A-4F25-A18C-987C9859D6CF}" type="presParOf" srcId="{E4C3BA43-0C4B-431B-A4C4-323735F19DB5}" destId="{9E10F770-D3E2-4014-BA48-3B52FEDFB928}" srcOrd="0" destOrd="0" presId="urn:microsoft.com/office/officeart/2005/8/layout/hierarchy6"/>
    <dgm:cxn modelId="{1002CF50-FE3D-421C-9C3D-045E7B917594}" type="presParOf" srcId="{E4C3BA43-0C4B-431B-A4C4-323735F19DB5}" destId="{3A47D576-94BA-4A52-91E6-A48761D324DE}" srcOrd="1" destOrd="0" presId="urn:microsoft.com/office/officeart/2005/8/layout/hierarchy6"/>
    <dgm:cxn modelId="{3E4B10A6-4E69-483F-BA98-7370989CFEEA}" type="presParOf" srcId="{3A47D576-94BA-4A52-91E6-A48761D324DE}" destId="{7D141CBD-95CC-4AC3-8DDA-34111059DA74}" srcOrd="0" destOrd="0" presId="urn:microsoft.com/office/officeart/2005/8/layout/hierarchy6"/>
    <dgm:cxn modelId="{19F0CF4D-E7A4-4839-B12F-01CEBB550E7E}" type="presParOf" srcId="{3A47D576-94BA-4A52-91E6-A48761D324DE}" destId="{E2122C1A-644C-4BAE-B390-74ED8C9F7723}" srcOrd="1" destOrd="0" presId="urn:microsoft.com/office/officeart/2005/8/layout/hierarchy6"/>
    <dgm:cxn modelId="{9B46F20A-9EE6-49E9-AB0D-390AF05E944D}" type="presParOf" srcId="{E2122C1A-644C-4BAE-B390-74ED8C9F7723}" destId="{B6C1BB07-E0C1-4758-B6BF-4D1AA4C0BEBA}" srcOrd="0" destOrd="0" presId="urn:microsoft.com/office/officeart/2005/8/layout/hierarchy6"/>
    <dgm:cxn modelId="{8FBAA653-4B20-493F-A08F-D377BD2B8E2B}" type="presParOf" srcId="{E2122C1A-644C-4BAE-B390-74ED8C9F7723}" destId="{48256600-DECB-436F-8C28-DC301F0150F1}" srcOrd="1" destOrd="0" presId="urn:microsoft.com/office/officeart/2005/8/layout/hierarchy6"/>
    <dgm:cxn modelId="{63FCAAF5-EC71-41B5-B132-F3C25A784ED1}" type="presParOf" srcId="{48256600-DECB-436F-8C28-DC301F0150F1}" destId="{2D26D614-370D-49C2-95F6-649BB2943FB9}" srcOrd="0" destOrd="0" presId="urn:microsoft.com/office/officeart/2005/8/layout/hierarchy6"/>
    <dgm:cxn modelId="{FD3CC4B8-9E70-4F4C-A25C-B8951D029066}" type="presParOf" srcId="{48256600-DECB-436F-8C28-DC301F0150F1}" destId="{345374BD-8FE4-4FB1-A01D-98328767345B}" srcOrd="1" destOrd="0" presId="urn:microsoft.com/office/officeart/2005/8/layout/hierarchy6"/>
    <dgm:cxn modelId="{1B6D0A12-EFC1-4B18-8953-C8E38D8E3820}" type="presParOf" srcId="{B249A286-83D0-411C-ACD5-F434943A5500}" destId="{6D0A1121-E088-4AAF-91B7-08385E73898E}" srcOrd="2" destOrd="0" presId="urn:microsoft.com/office/officeart/2005/8/layout/hierarchy6"/>
    <dgm:cxn modelId="{FB036A29-454A-4928-AB07-F7868F11ADE1}" type="presParOf" srcId="{B249A286-83D0-411C-ACD5-F434943A5500}" destId="{736D5E18-C2DB-4A47-B516-C19D83C5268A}" srcOrd="3" destOrd="0" presId="urn:microsoft.com/office/officeart/2005/8/layout/hierarchy6"/>
    <dgm:cxn modelId="{97F03FB4-4D1F-4957-A6FB-FAB65E045F6A}" type="presParOf" srcId="{736D5E18-C2DB-4A47-B516-C19D83C5268A}" destId="{BFFD6567-3700-485B-A787-9848D9829F81}" srcOrd="0" destOrd="0" presId="urn:microsoft.com/office/officeart/2005/8/layout/hierarchy6"/>
    <dgm:cxn modelId="{446290E0-ABD7-410E-854B-F68049B79FEF}" type="presParOf" srcId="{736D5E18-C2DB-4A47-B516-C19D83C5268A}" destId="{ADE2F1E1-28EE-446A-9F53-4AD3815BBB41}" srcOrd="1" destOrd="0" presId="urn:microsoft.com/office/officeart/2005/8/layout/hierarchy6"/>
    <dgm:cxn modelId="{9C38D52C-6787-4371-99AD-EF8BF8EBEB03}" type="presParOf" srcId="{ADE2F1E1-28EE-446A-9F53-4AD3815BBB41}" destId="{BE53416C-AFA0-4553-8B35-6A24CC19EA76}" srcOrd="0" destOrd="0" presId="urn:microsoft.com/office/officeart/2005/8/layout/hierarchy6"/>
    <dgm:cxn modelId="{15860FE7-7DE4-4B5E-96EC-B37F1DDEB95F}" type="presParOf" srcId="{ADE2F1E1-28EE-446A-9F53-4AD3815BBB41}" destId="{4E1AEB45-ADC6-460B-823F-EEC0F9E63F55}" srcOrd="1" destOrd="0" presId="urn:microsoft.com/office/officeart/2005/8/layout/hierarchy6"/>
    <dgm:cxn modelId="{0BFF7ADA-5384-477F-89EA-2EF74343BBF0}" type="presParOf" srcId="{4E1AEB45-ADC6-460B-823F-EEC0F9E63F55}" destId="{AF3C964F-9838-449C-A8BE-7DAEF629CF23}" srcOrd="0" destOrd="0" presId="urn:microsoft.com/office/officeart/2005/8/layout/hierarchy6"/>
    <dgm:cxn modelId="{247F77EC-63E0-4CF2-8FA4-710D9943D640}" type="presParOf" srcId="{4E1AEB45-ADC6-460B-823F-EEC0F9E63F55}" destId="{764AA2BB-A1B7-4713-B470-14926785462D}" srcOrd="1" destOrd="0" presId="urn:microsoft.com/office/officeart/2005/8/layout/hierarchy6"/>
    <dgm:cxn modelId="{EE9D62C9-8628-470A-9457-1962B9E0FD66}" type="presParOf" srcId="{764AA2BB-A1B7-4713-B470-14926785462D}" destId="{5B0EC527-6A12-46FE-A417-C6F9A5370365}" srcOrd="0" destOrd="0" presId="urn:microsoft.com/office/officeart/2005/8/layout/hierarchy6"/>
    <dgm:cxn modelId="{E756676A-B379-46AF-8CAE-680C5C0F6E26}" type="presParOf" srcId="{764AA2BB-A1B7-4713-B470-14926785462D}" destId="{D7904AC0-5089-422D-A195-FB815354CAFA}" srcOrd="1" destOrd="0" presId="urn:microsoft.com/office/officeart/2005/8/layout/hierarchy6"/>
    <dgm:cxn modelId="{8493D3F6-E64F-4005-ADFA-929752DD8996}" type="presParOf" srcId="{D7904AC0-5089-422D-A195-FB815354CAFA}" destId="{80C018F1-0ED7-4AAE-BB2A-07C3203F2C8D}" srcOrd="0" destOrd="0" presId="urn:microsoft.com/office/officeart/2005/8/layout/hierarchy6"/>
    <dgm:cxn modelId="{536A8B72-13BC-4123-BC49-10A270B163A1}" type="presParOf" srcId="{D7904AC0-5089-422D-A195-FB815354CAFA}" destId="{77A698DE-96C7-4C96-BC91-F11F511EB6C7}" srcOrd="1" destOrd="0" presId="urn:microsoft.com/office/officeart/2005/8/layout/hierarchy6"/>
    <dgm:cxn modelId="{E833F473-42C1-4015-A5BA-03B79B1DA5EB}" type="presParOf" srcId="{B4860F25-23DE-4B48-AD36-E510D32A3185}" destId="{E21BA0A3-A29C-4FA9-93AE-B8EAA791C67E}" srcOrd="1" destOrd="0" presId="urn:microsoft.com/office/officeart/2005/8/layout/hierarchy6"/>
    <dgm:cxn modelId="{68B13CE0-FCFE-409C-BB49-8B73EDF7E8EE}" type="presParOf" srcId="{E21BA0A3-A29C-4FA9-93AE-B8EAA791C67E}" destId="{11DB9841-2742-4988-8D3F-15A2069A2920}" srcOrd="0" destOrd="0" presId="urn:microsoft.com/office/officeart/2005/8/layout/hierarchy6"/>
    <dgm:cxn modelId="{405588F8-092E-49EF-80F2-919D1BC13BD0}" type="presParOf" srcId="{11DB9841-2742-4988-8D3F-15A2069A2920}" destId="{C7C809FF-85DB-49AE-BC0C-5F6031740BB4}" srcOrd="0" destOrd="0" presId="urn:microsoft.com/office/officeart/2005/8/layout/hierarchy6"/>
    <dgm:cxn modelId="{DE0785B2-29A9-4ACF-A7E9-1C622F289D6E}" type="presParOf" srcId="{11DB9841-2742-4988-8D3F-15A2069A2920}" destId="{89B0AB62-EC84-4857-8095-6DBBF82D4B56}" srcOrd="1" destOrd="0" presId="urn:microsoft.com/office/officeart/2005/8/layout/hierarchy6"/>
    <dgm:cxn modelId="{78165066-799C-466C-956C-05351AD9DD1D}" type="presParOf" srcId="{E21BA0A3-A29C-4FA9-93AE-B8EAA791C67E}" destId="{B808F28B-9FB6-4D00-A2FE-00B16BE2149F}" srcOrd="1" destOrd="0" presId="urn:microsoft.com/office/officeart/2005/8/layout/hierarchy6"/>
    <dgm:cxn modelId="{C5EA2A68-A83D-4954-909B-29E823B6C27A}" type="presParOf" srcId="{B808F28B-9FB6-4D00-A2FE-00B16BE2149F}" destId="{26574871-22C8-4762-A92E-C21EE812E633}" srcOrd="0" destOrd="0" presId="urn:microsoft.com/office/officeart/2005/8/layout/hierarchy6"/>
    <dgm:cxn modelId="{7FE64668-1D72-4AFE-A269-07F6968E168D}" type="presParOf" srcId="{E21BA0A3-A29C-4FA9-93AE-B8EAA791C67E}" destId="{15CAFE01-99E6-4DE2-853D-88D447816DC2}" srcOrd="2" destOrd="0" presId="urn:microsoft.com/office/officeart/2005/8/layout/hierarchy6"/>
    <dgm:cxn modelId="{8E33522D-73C0-463D-83E3-E7287BC61162}" type="presParOf" srcId="{15CAFE01-99E6-4DE2-853D-88D447816DC2}" destId="{1070F5D0-F8B1-4AD0-A9AF-CD7C4344D1E0}" srcOrd="0" destOrd="0" presId="urn:microsoft.com/office/officeart/2005/8/layout/hierarchy6"/>
    <dgm:cxn modelId="{4900FD0B-83D7-4B12-94A9-815516824E40}" type="presParOf" srcId="{15CAFE01-99E6-4DE2-853D-88D447816DC2}" destId="{837953A6-B6E7-4815-BE8C-CCF60452F458}" srcOrd="1" destOrd="0" presId="urn:microsoft.com/office/officeart/2005/8/layout/hierarchy6"/>
    <dgm:cxn modelId="{9D444251-5314-4A85-AD9F-FE10EF48FD39}" type="presParOf" srcId="{E21BA0A3-A29C-4FA9-93AE-B8EAA791C67E}" destId="{7C6AAAF6-F6C9-41B8-B2D0-B65377F41007}" srcOrd="3" destOrd="0" presId="urn:microsoft.com/office/officeart/2005/8/layout/hierarchy6"/>
    <dgm:cxn modelId="{C9E8EF4B-9B2B-4168-997C-D5309D733EC6}" type="presParOf" srcId="{7C6AAAF6-F6C9-41B8-B2D0-B65377F41007}" destId="{8C5CF1E0-A8F4-4941-8C5C-869E231DE9AE}" srcOrd="0" destOrd="0" presId="urn:microsoft.com/office/officeart/2005/8/layout/hierarchy6"/>
    <dgm:cxn modelId="{7C894209-23AC-47B3-85F1-30A3FD878FE7}" type="presParOf" srcId="{E21BA0A3-A29C-4FA9-93AE-B8EAA791C67E}" destId="{EF855F0F-F1D5-423F-B0FF-42D0BDBA27AA}" srcOrd="4" destOrd="0" presId="urn:microsoft.com/office/officeart/2005/8/layout/hierarchy6"/>
    <dgm:cxn modelId="{E177FA91-4104-4E04-B292-3CC3DFFD8CDF}" type="presParOf" srcId="{EF855F0F-F1D5-423F-B0FF-42D0BDBA27AA}" destId="{0A5D8D02-825E-4D98-8CB4-941DD4412D42}" srcOrd="0" destOrd="0" presId="urn:microsoft.com/office/officeart/2005/8/layout/hierarchy6"/>
    <dgm:cxn modelId="{2B12F99D-DC4D-41EB-A8AF-FC482B917BAD}" type="presParOf" srcId="{EF855F0F-F1D5-423F-B0FF-42D0BDBA27AA}" destId="{83A79E96-60C0-49B8-8A59-569EFF55C094}"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7F122C3-BDBE-4306-9633-6C3E9EB76AB9}"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US"/>
        </a:p>
      </dgm:t>
    </dgm:pt>
    <dgm:pt modelId="{38CD30FD-5120-47C2-979E-B91EE0D09D62}">
      <dgm:prSet phldrT="[Text]"/>
      <dgm:spPr/>
      <dgm:t>
        <a:bodyPr/>
        <a:lstStyle/>
        <a:p>
          <a:r>
            <a:rPr lang="en-US" dirty="0"/>
            <a:t>Listing Phase </a:t>
          </a:r>
        </a:p>
        <a:p>
          <a:r>
            <a:rPr lang="en-US" dirty="0"/>
            <a:t>(11 Nov - 6 Dec 2011)</a:t>
          </a:r>
        </a:p>
      </dgm:t>
    </dgm:pt>
    <dgm:pt modelId="{5DC924C7-EA04-4AE8-A189-26C5BDFA4162}" type="parTrans" cxnId="{E1470332-4117-43E9-B935-DED1749EC6FD}">
      <dgm:prSet/>
      <dgm:spPr/>
      <dgm:t>
        <a:bodyPr/>
        <a:lstStyle/>
        <a:p>
          <a:endParaRPr lang="en-US"/>
        </a:p>
      </dgm:t>
    </dgm:pt>
    <dgm:pt modelId="{64B11C7B-497E-42FF-95FB-98A40FB7B8CC}" type="sibTrans" cxnId="{E1470332-4117-43E9-B935-DED1749EC6FD}">
      <dgm:prSet/>
      <dgm:spPr/>
      <dgm:t>
        <a:bodyPr/>
        <a:lstStyle/>
        <a:p>
          <a:endParaRPr lang="en-US"/>
        </a:p>
      </dgm:t>
    </dgm:pt>
    <dgm:pt modelId="{13199520-6BC1-4547-B066-36DA4ACB570F}">
      <dgm:prSet phldrT="[Text]"/>
      <dgm:spPr/>
      <dgm:t>
        <a:bodyPr/>
        <a:lstStyle/>
        <a:p>
          <a:r>
            <a:rPr lang="en-US" dirty="0"/>
            <a:t>Initial CATI call </a:t>
          </a:r>
        </a:p>
        <a:p>
          <a:r>
            <a:rPr lang="en-US" dirty="0"/>
            <a:t>(Feb 2012)</a:t>
          </a:r>
        </a:p>
      </dgm:t>
    </dgm:pt>
    <dgm:pt modelId="{ED877D56-DD59-4A5D-9E21-3B01E8FF6725}" type="parTrans" cxnId="{710CBD6B-1A66-4FF2-BAD5-B6F31E644B8B}">
      <dgm:prSet/>
      <dgm:spPr/>
      <dgm:t>
        <a:bodyPr/>
        <a:lstStyle/>
        <a:p>
          <a:endParaRPr lang="en-US"/>
        </a:p>
      </dgm:t>
    </dgm:pt>
    <dgm:pt modelId="{BC0FC75B-30FD-4BCE-BB89-A7C5A8967BBC}" type="sibTrans" cxnId="{710CBD6B-1A66-4FF2-BAD5-B6F31E644B8B}">
      <dgm:prSet/>
      <dgm:spPr/>
      <dgm:t>
        <a:bodyPr/>
        <a:lstStyle/>
        <a:p>
          <a:endParaRPr lang="en-US"/>
        </a:p>
      </dgm:t>
    </dgm:pt>
    <dgm:pt modelId="{4F97B635-6E18-4265-9864-6A36D6C814BA}">
      <dgm:prSet phldrT="[Text]"/>
      <dgm:spPr/>
      <dgm:t>
        <a:bodyPr/>
        <a:lstStyle/>
        <a:p>
          <a:r>
            <a:rPr lang="en-US" dirty="0"/>
            <a:t>1st CATI call </a:t>
          </a:r>
        </a:p>
        <a:p>
          <a:r>
            <a:rPr lang="en-US" dirty="0"/>
            <a:t>(1 - 14 March 2012)</a:t>
          </a:r>
        </a:p>
      </dgm:t>
    </dgm:pt>
    <dgm:pt modelId="{815EFEC7-2405-49EE-92E1-B5D970BF9978}" type="parTrans" cxnId="{FD81788B-7584-4CA9-BE31-7869C9D4DDB3}">
      <dgm:prSet/>
      <dgm:spPr/>
      <dgm:t>
        <a:bodyPr/>
        <a:lstStyle/>
        <a:p>
          <a:endParaRPr lang="en-US"/>
        </a:p>
      </dgm:t>
    </dgm:pt>
    <dgm:pt modelId="{5E513FDC-CD10-49B6-91D1-F56E4CE34478}" type="sibTrans" cxnId="{FD81788B-7584-4CA9-BE31-7869C9D4DDB3}">
      <dgm:prSet/>
      <dgm:spPr/>
      <dgm:t>
        <a:bodyPr/>
        <a:lstStyle/>
        <a:p>
          <a:endParaRPr lang="en-US"/>
        </a:p>
      </dgm:t>
    </dgm:pt>
    <dgm:pt modelId="{CE7A364C-E17F-4F19-96DE-DBF8B9D01893}">
      <dgm:prSet/>
      <dgm:spPr/>
      <dgm:t>
        <a:bodyPr/>
        <a:lstStyle/>
        <a:p>
          <a:r>
            <a:rPr lang="en-US" dirty="0"/>
            <a:t>2nd CATI call </a:t>
          </a:r>
        </a:p>
        <a:p>
          <a:r>
            <a:rPr lang="en-US" dirty="0"/>
            <a:t>(27 March  - 4 April 2012)</a:t>
          </a:r>
        </a:p>
      </dgm:t>
    </dgm:pt>
    <dgm:pt modelId="{76F6979E-5A90-485B-AD6C-A3ACEAEEF05B}" type="parTrans" cxnId="{A10B1FCC-A6FE-4439-BF15-FE8C4ACA7E43}">
      <dgm:prSet/>
      <dgm:spPr/>
      <dgm:t>
        <a:bodyPr/>
        <a:lstStyle/>
        <a:p>
          <a:endParaRPr lang="en-US"/>
        </a:p>
      </dgm:t>
    </dgm:pt>
    <dgm:pt modelId="{4F9171B2-A29C-45CE-8113-83E4992A63E3}" type="sibTrans" cxnId="{A10B1FCC-A6FE-4439-BF15-FE8C4ACA7E43}">
      <dgm:prSet/>
      <dgm:spPr/>
      <dgm:t>
        <a:bodyPr/>
        <a:lstStyle/>
        <a:p>
          <a:endParaRPr lang="en-US"/>
        </a:p>
      </dgm:t>
    </dgm:pt>
    <dgm:pt modelId="{28635CF9-0A3C-4A05-B874-25D3F8D1D67E}">
      <dgm:prSet/>
      <dgm:spPr/>
      <dgm:t>
        <a:bodyPr/>
        <a:lstStyle/>
        <a:p>
          <a:r>
            <a:rPr lang="en-US" dirty="0"/>
            <a:t>Face- to- Face interviews </a:t>
          </a:r>
        </a:p>
        <a:p>
          <a:r>
            <a:rPr lang="en-US" dirty="0"/>
            <a:t>(12 - 26 July 2012)</a:t>
          </a:r>
        </a:p>
      </dgm:t>
    </dgm:pt>
    <dgm:pt modelId="{63CFC04C-B5F4-46B2-862B-9FAED96FA8EA}" type="parTrans" cxnId="{1A618609-DDFA-4C53-AD42-0C8930BEF1A1}">
      <dgm:prSet/>
      <dgm:spPr/>
      <dgm:t>
        <a:bodyPr/>
        <a:lstStyle/>
        <a:p>
          <a:endParaRPr lang="en-US"/>
        </a:p>
      </dgm:t>
    </dgm:pt>
    <dgm:pt modelId="{BCD0A714-0F7D-4F5C-BC62-1D963B24C075}" type="sibTrans" cxnId="{1A618609-DDFA-4C53-AD42-0C8930BEF1A1}">
      <dgm:prSet/>
      <dgm:spPr/>
      <dgm:t>
        <a:bodyPr/>
        <a:lstStyle/>
        <a:p>
          <a:endParaRPr lang="en-US"/>
        </a:p>
      </dgm:t>
    </dgm:pt>
    <dgm:pt modelId="{5C89CBE0-0316-4DBD-B39D-03417AC5D24B}">
      <dgm:prSet/>
      <dgm:spPr/>
      <dgm:t>
        <a:bodyPr/>
        <a:lstStyle/>
        <a:p>
          <a:r>
            <a:rPr lang="en-US" dirty="0"/>
            <a:t>Focus Group Discussions</a:t>
          </a:r>
        </a:p>
        <a:p>
          <a:r>
            <a:rPr lang="en-US" dirty="0"/>
            <a:t> (13 - 16 Nov 2012)</a:t>
          </a:r>
        </a:p>
      </dgm:t>
    </dgm:pt>
    <dgm:pt modelId="{B4CCA035-79DB-4F2E-AE95-B49864ACD89C}" type="parTrans" cxnId="{7DB3D148-A656-483C-92BB-D57E12060015}">
      <dgm:prSet/>
      <dgm:spPr/>
      <dgm:t>
        <a:bodyPr/>
        <a:lstStyle/>
        <a:p>
          <a:endParaRPr lang="en-US"/>
        </a:p>
      </dgm:t>
    </dgm:pt>
    <dgm:pt modelId="{FC32AF53-88A0-44CD-97C4-05E11C08FA08}" type="sibTrans" cxnId="{7DB3D148-A656-483C-92BB-D57E12060015}">
      <dgm:prSet/>
      <dgm:spPr/>
      <dgm:t>
        <a:bodyPr/>
        <a:lstStyle/>
        <a:p>
          <a:endParaRPr lang="en-US"/>
        </a:p>
      </dgm:t>
    </dgm:pt>
    <dgm:pt modelId="{05F66FF4-7629-4171-90A1-47E2A3925F85}" type="pres">
      <dgm:prSet presAssocID="{F7F122C3-BDBE-4306-9633-6C3E9EB76AB9}" presName="Name0" presStyleCnt="0">
        <dgm:presLayoutVars>
          <dgm:dir/>
          <dgm:resizeHandles val="exact"/>
        </dgm:presLayoutVars>
      </dgm:prSet>
      <dgm:spPr/>
      <dgm:t>
        <a:bodyPr/>
        <a:lstStyle/>
        <a:p>
          <a:endParaRPr lang="en-US"/>
        </a:p>
      </dgm:t>
    </dgm:pt>
    <dgm:pt modelId="{E61BE7F5-C2FC-4E8B-B845-3A4B5C3F4EEE}" type="pres">
      <dgm:prSet presAssocID="{F7F122C3-BDBE-4306-9633-6C3E9EB76AB9}" presName="arrow" presStyleLbl="bgShp" presStyleIdx="0" presStyleCnt="1"/>
      <dgm:spPr/>
    </dgm:pt>
    <dgm:pt modelId="{9D6E99DA-8416-4483-BDFA-BFC5BD8F9A80}" type="pres">
      <dgm:prSet presAssocID="{F7F122C3-BDBE-4306-9633-6C3E9EB76AB9}" presName="points" presStyleCnt="0"/>
      <dgm:spPr/>
    </dgm:pt>
    <dgm:pt modelId="{C127346F-2203-44DA-AC3F-0EAE5C96B4F4}" type="pres">
      <dgm:prSet presAssocID="{38CD30FD-5120-47C2-979E-B91EE0D09D62}" presName="compositeA" presStyleCnt="0"/>
      <dgm:spPr/>
    </dgm:pt>
    <dgm:pt modelId="{F14701EF-7A1E-4715-9B41-C3EDF4CAA345}" type="pres">
      <dgm:prSet presAssocID="{38CD30FD-5120-47C2-979E-B91EE0D09D62}" presName="textA" presStyleLbl="revTx" presStyleIdx="0" presStyleCnt="6" custScaleX="137818">
        <dgm:presLayoutVars>
          <dgm:bulletEnabled val="1"/>
        </dgm:presLayoutVars>
      </dgm:prSet>
      <dgm:spPr/>
      <dgm:t>
        <a:bodyPr/>
        <a:lstStyle/>
        <a:p>
          <a:endParaRPr lang="en-US"/>
        </a:p>
      </dgm:t>
    </dgm:pt>
    <dgm:pt modelId="{E68CCD99-2BC3-4D87-B130-FD17FE390B15}" type="pres">
      <dgm:prSet presAssocID="{38CD30FD-5120-47C2-979E-B91EE0D09D62}" presName="circleA" presStyleLbl="node1" presStyleIdx="0" presStyleCnt="6"/>
      <dgm:spPr/>
    </dgm:pt>
    <dgm:pt modelId="{3487402C-2EDD-4FA3-AAE1-178BECCDC646}" type="pres">
      <dgm:prSet presAssocID="{38CD30FD-5120-47C2-979E-B91EE0D09D62}" presName="spaceA" presStyleCnt="0"/>
      <dgm:spPr/>
    </dgm:pt>
    <dgm:pt modelId="{1E3D4F29-3632-47C5-8E9C-3801764A40F3}" type="pres">
      <dgm:prSet presAssocID="{64B11C7B-497E-42FF-95FB-98A40FB7B8CC}" presName="space" presStyleCnt="0"/>
      <dgm:spPr/>
    </dgm:pt>
    <dgm:pt modelId="{758FE96B-C778-4D67-8A3B-75CF5C626876}" type="pres">
      <dgm:prSet presAssocID="{13199520-6BC1-4547-B066-36DA4ACB570F}" presName="compositeB" presStyleCnt="0"/>
      <dgm:spPr/>
    </dgm:pt>
    <dgm:pt modelId="{5C0D33F8-6392-4AC6-92EB-676B90E46D76}" type="pres">
      <dgm:prSet presAssocID="{13199520-6BC1-4547-B066-36DA4ACB570F}" presName="textB" presStyleLbl="revTx" presStyleIdx="1" presStyleCnt="6">
        <dgm:presLayoutVars>
          <dgm:bulletEnabled val="1"/>
        </dgm:presLayoutVars>
      </dgm:prSet>
      <dgm:spPr/>
      <dgm:t>
        <a:bodyPr/>
        <a:lstStyle/>
        <a:p>
          <a:endParaRPr lang="en-US"/>
        </a:p>
      </dgm:t>
    </dgm:pt>
    <dgm:pt modelId="{B25B2F98-5D3E-4165-91ED-01D777DC104C}" type="pres">
      <dgm:prSet presAssocID="{13199520-6BC1-4547-B066-36DA4ACB570F}" presName="circleB" presStyleLbl="node1" presStyleIdx="1" presStyleCnt="6"/>
      <dgm:spPr/>
    </dgm:pt>
    <dgm:pt modelId="{AFB2EC94-3992-4A5D-B960-8A5A69431983}" type="pres">
      <dgm:prSet presAssocID="{13199520-6BC1-4547-B066-36DA4ACB570F}" presName="spaceB" presStyleCnt="0"/>
      <dgm:spPr/>
    </dgm:pt>
    <dgm:pt modelId="{00B0A895-35F8-4E16-88BC-BAB6CB370B98}" type="pres">
      <dgm:prSet presAssocID="{BC0FC75B-30FD-4BCE-BB89-A7C5A8967BBC}" presName="space" presStyleCnt="0"/>
      <dgm:spPr/>
    </dgm:pt>
    <dgm:pt modelId="{ACC4D411-672D-4FDB-87B6-3FB2E0A8BC2D}" type="pres">
      <dgm:prSet presAssocID="{4F97B635-6E18-4265-9864-6A36D6C814BA}" presName="compositeA" presStyleCnt="0"/>
      <dgm:spPr/>
    </dgm:pt>
    <dgm:pt modelId="{24E70027-615D-4789-B470-D74084A1861A}" type="pres">
      <dgm:prSet presAssocID="{4F97B635-6E18-4265-9864-6A36D6C814BA}" presName="textA" presStyleLbl="revTx" presStyleIdx="2" presStyleCnt="6" custScaleX="123578">
        <dgm:presLayoutVars>
          <dgm:bulletEnabled val="1"/>
        </dgm:presLayoutVars>
      </dgm:prSet>
      <dgm:spPr/>
      <dgm:t>
        <a:bodyPr/>
        <a:lstStyle/>
        <a:p>
          <a:endParaRPr lang="en-US"/>
        </a:p>
      </dgm:t>
    </dgm:pt>
    <dgm:pt modelId="{44304F0F-2B62-47DE-8F6E-BF970E3ACA5F}" type="pres">
      <dgm:prSet presAssocID="{4F97B635-6E18-4265-9864-6A36D6C814BA}" presName="circleA" presStyleLbl="node1" presStyleIdx="2" presStyleCnt="6"/>
      <dgm:spPr/>
    </dgm:pt>
    <dgm:pt modelId="{48C1519C-6B5D-4523-903D-2D6C74979BB4}" type="pres">
      <dgm:prSet presAssocID="{4F97B635-6E18-4265-9864-6A36D6C814BA}" presName="spaceA" presStyleCnt="0"/>
      <dgm:spPr/>
    </dgm:pt>
    <dgm:pt modelId="{68AC412D-2AE7-4133-8D4D-99485EA9C6E1}" type="pres">
      <dgm:prSet presAssocID="{5E513FDC-CD10-49B6-91D1-F56E4CE34478}" presName="space" presStyleCnt="0"/>
      <dgm:spPr/>
    </dgm:pt>
    <dgm:pt modelId="{141B2D88-0475-4F5B-996D-97A82313EDFA}" type="pres">
      <dgm:prSet presAssocID="{CE7A364C-E17F-4F19-96DE-DBF8B9D01893}" presName="compositeB" presStyleCnt="0"/>
      <dgm:spPr/>
    </dgm:pt>
    <dgm:pt modelId="{D7F84811-136D-443F-899F-DA6E7E7DFB0A}" type="pres">
      <dgm:prSet presAssocID="{CE7A364C-E17F-4F19-96DE-DBF8B9D01893}" presName="textB" presStyleLbl="revTx" presStyleIdx="3" presStyleCnt="6" custScaleX="117287">
        <dgm:presLayoutVars>
          <dgm:bulletEnabled val="1"/>
        </dgm:presLayoutVars>
      </dgm:prSet>
      <dgm:spPr/>
      <dgm:t>
        <a:bodyPr/>
        <a:lstStyle/>
        <a:p>
          <a:endParaRPr lang="en-US"/>
        </a:p>
      </dgm:t>
    </dgm:pt>
    <dgm:pt modelId="{0A8749A8-BC41-4E7B-9A79-11DCB4A21A74}" type="pres">
      <dgm:prSet presAssocID="{CE7A364C-E17F-4F19-96DE-DBF8B9D01893}" presName="circleB" presStyleLbl="node1" presStyleIdx="3" presStyleCnt="6"/>
      <dgm:spPr/>
    </dgm:pt>
    <dgm:pt modelId="{205EF020-EE7B-4947-B31D-CB6B83103425}" type="pres">
      <dgm:prSet presAssocID="{CE7A364C-E17F-4F19-96DE-DBF8B9D01893}" presName="spaceB" presStyleCnt="0"/>
      <dgm:spPr/>
    </dgm:pt>
    <dgm:pt modelId="{A6E4728F-7D4A-4A3C-AF09-7D1A91B966E8}" type="pres">
      <dgm:prSet presAssocID="{4F9171B2-A29C-45CE-8113-83E4992A63E3}" presName="space" presStyleCnt="0"/>
      <dgm:spPr/>
    </dgm:pt>
    <dgm:pt modelId="{ED0B2675-CCDB-4284-956E-51A31C426EA1}" type="pres">
      <dgm:prSet presAssocID="{28635CF9-0A3C-4A05-B874-25D3F8D1D67E}" presName="compositeA" presStyleCnt="0"/>
      <dgm:spPr/>
    </dgm:pt>
    <dgm:pt modelId="{370DA970-D1DA-4172-AB42-06E8D2BB6AC2}" type="pres">
      <dgm:prSet presAssocID="{28635CF9-0A3C-4A05-B874-25D3F8D1D67E}" presName="textA" presStyleLbl="revTx" presStyleIdx="4" presStyleCnt="6" custScaleX="143248">
        <dgm:presLayoutVars>
          <dgm:bulletEnabled val="1"/>
        </dgm:presLayoutVars>
      </dgm:prSet>
      <dgm:spPr/>
      <dgm:t>
        <a:bodyPr/>
        <a:lstStyle/>
        <a:p>
          <a:endParaRPr lang="en-US"/>
        </a:p>
      </dgm:t>
    </dgm:pt>
    <dgm:pt modelId="{0323B09E-868D-4723-A688-FD1DF66B65CA}" type="pres">
      <dgm:prSet presAssocID="{28635CF9-0A3C-4A05-B874-25D3F8D1D67E}" presName="circleA" presStyleLbl="node1" presStyleIdx="4" presStyleCnt="6"/>
      <dgm:spPr/>
    </dgm:pt>
    <dgm:pt modelId="{BBAD71CC-F326-4CF1-A65B-0C288FC2CBB4}" type="pres">
      <dgm:prSet presAssocID="{28635CF9-0A3C-4A05-B874-25D3F8D1D67E}" presName="spaceA" presStyleCnt="0"/>
      <dgm:spPr/>
    </dgm:pt>
    <dgm:pt modelId="{19BC5FEC-734F-4456-B9E2-C373177B8CF1}" type="pres">
      <dgm:prSet presAssocID="{BCD0A714-0F7D-4F5C-BC62-1D963B24C075}" presName="space" presStyleCnt="0"/>
      <dgm:spPr/>
    </dgm:pt>
    <dgm:pt modelId="{F89FA341-0C6D-4BD7-B8AF-02E79A8253C9}" type="pres">
      <dgm:prSet presAssocID="{5C89CBE0-0316-4DBD-B39D-03417AC5D24B}" presName="compositeB" presStyleCnt="0"/>
      <dgm:spPr/>
    </dgm:pt>
    <dgm:pt modelId="{A4ADA190-88D1-4605-97B9-C78A02ACDCBF}" type="pres">
      <dgm:prSet presAssocID="{5C89CBE0-0316-4DBD-B39D-03417AC5D24B}" presName="textB" presStyleLbl="revTx" presStyleIdx="5" presStyleCnt="6">
        <dgm:presLayoutVars>
          <dgm:bulletEnabled val="1"/>
        </dgm:presLayoutVars>
      </dgm:prSet>
      <dgm:spPr/>
      <dgm:t>
        <a:bodyPr/>
        <a:lstStyle/>
        <a:p>
          <a:endParaRPr lang="en-US"/>
        </a:p>
      </dgm:t>
    </dgm:pt>
    <dgm:pt modelId="{74634D72-80AD-4F5D-B254-D04CB9A5F65E}" type="pres">
      <dgm:prSet presAssocID="{5C89CBE0-0316-4DBD-B39D-03417AC5D24B}" presName="circleB" presStyleLbl="node1" presStyleIdx="5" presStyleCnt="6"/>
      <dgm:spPr/>
    </dgm:pt>
    <dgm:pt modelId="{507CABEB-24B5-4877-8AFB-1FEA222ABFF5}" type="pres">
      <dgm:prSet presAssocID="{5C89CBE0-0316-4DBD-B39D-03417AC5D24B}" presName="spaceB" presStyleCnt="0"/>
      <dgm:spPr/>
    </dgm:pt>
  </dgm:ptLst>
  <dgm:cxnLst>
    <dgm:cxn modelId="{1A618609-DDFA-4C53-AD42-0C8930BEF1A1}" srcId="{F7F122C3-BDBE-4306-9633-6C3E9EB76AB9}" destId="{28635CF9-0A3C-4A05-B874-25D3F8D1D67E}" srcOrd="4" destOrd="0" parTransId="{63CFC04C-B5F4-46B2-862B-9FAED96FA8EA}" sibTransId="{BCD0A714-0F7D-4F5C-BC62-1D963B24C075}"/>
    <dgm:cxn modelId="{7DB3D148-A656-483C-92BB-D57E12060015}" srcId="{F7F122C3-BDBE-4306-9633-6C3E9EB76AB9}" destId="{5C89CBE0-0316-4DBD-B39D-03417AC5D24B}" srcOrd="5" destOrd="0" parTransId="{B4CCA035-79DB-4F2E-AE95-B49864ACD89C}" sibTransId="{FC32AF53-88A0-44CD-97C4-05E11C08FA08}"/>
    <dgm:cxn modelId="{E1470332-4117-43E9-B935-DED1749EC6FD}" srcId="{F7F122C3-BDBE-4306-9633-6C3E9EB76AB9}" destId="{38CD30FD-5120-47C2-979E-B91EE0D09D62}" srcOrd="0" destOrd="0" parTransId="{5DC924C7-EA04-4AE8-A189-26C5BDFA4162}" sibTransId="{64B11C7B-497E-42FF-95FB-98A40FB7B8CC}"/>
    <dgm:cxn modelId="{F54CBD03-C164-4C92-8EAF-836C7DC60051}" type="presOf" srcId="{4F97B635-6E18-4265-9864-6A36D6C814BA}" destId="{24E70027-615D-4789-B470-D74084A1861A}" srcOrd="0" destOrd="0" presId="urn:microsoft.com/office/officeart/2005/8/layout/hProcess11"/>
    <dgm:cxn modelId="{5215D4D5-4B61-4B0B-8477-4EF7AFE60B8D}" type="presOf" srcId="{38CD30FD-5120-47C2-979E-B91EE0D09D62}" destId="{F14701EF-7A1E-4715-9B41-C3EDF4CAA345}" srcOrd="0" destOrd="0" presId="urn:microsoft.com/office/officeart/2005/8/layout/hProcess11"/>
    <dgm:cxn modelId="{8956FB95-4748-4B43-8525-E0492058E4F5}" type="presOf" srcId="{F7F122C3-BDBE-4306-9633-6C3E9EB76AB9}" destId="{05F66FF4-7629-4171-90A1-47E2A3925F85}" srcOrd="0" destOrd="0" presId="urn:microsoft.com/office/officeart/2005/8/layout/hProcess11"/>
    <dgm:cxn modelId="{F9E0BA86-2C85-4FCC-9768-E2425E454803}" type="presOf" srcId="{13199520-6BC1-4547-B066-36DA4ACB570F}" destId="{5C0D33F8-6392-4AC6-92EB-676B90E46D76}" srcOrd="0" destOrd="0" presId="urn:microsoft.com/office/officeart/2005/8/layout/hProcess11"/>
    <dgm:cxn modelId="{2574ABD8-2FED-414F-9C47-8E138DD39211}" type="presOf" srcId="{CE7A364C-E17F-4F19-96DE-DBF8B9D01893}" destId="{D7F84811-136D-443F-899F-DA6E7E7DFB0A}" srcOrd="0" destOrd="0" presId="urn:microsoft.com/office/officeart/2005/8/layout/hProcess11"/>
    <dgm:cxn modelId="{FD81788B-7584-4CA9-BE31-7869C9D4DDB3}" srcId="{F7F122C3-BDBE-4306-9633-6C3E9EB76AB9}" destId="{4F97B635-6E18-4265-9864-6A36D6C814BA}" srcOrd="2" destOrd="0" parTransId="{815EFEC7-2405-49EE-92E1-B5D970BF9978}" sibTransId="{5E513FDC-CD10-49B6-91D1-F56E4CE34478}"/>
    <dgm:cxn modelId="{AFE362B1-836A-41E5-A20E-92F089FD98B3}" type="presOf" srcId="{5C89CBE0-0316-4DBD-B39D-03417AC5D24B}" destId="{A4ADA190-88D1-4605-97B9-C78A02ACDCBF}" srcOrd="0" destOrd="0" presId="urn:microsoft.com/office/officeart/2005/8/layout/hProcess11"/>
    <dgm:cxn modelId="{14A09F08-B774-412E-8322-D6C638D844AE}" type="presOf" srcId="{28635CF9-0A3C-4A05-B874-25D3F8D1D67E}" destId="{370DA970-D1DA-4172-AB42-06E8D2BB6AC2}" srcOrd="0" destOrd="0" presId="urn:microsoft.com/office/officeart/2005/8/layout/hProcess11"/>
    <dgm:cxn modelId="{A10B1FCC-A6FE-4439-BF15-FE8C4ACA7E43}" srcId="{F7F122C3-BDBE-4306-9633-6C3E9EB76AB9}" destId="{CE7A364C-E17F-4F19-96DE-DBF8B9D01893}" srcOrd="3" destOrd="0" parTransId="{76F6979E-5A90-485B-AD6C-A3ACEAEEF05B}" sibTransId="{4F9171B2-A29C-45CE-8113-83E4992A63E3}"/>
    <dgm:cxn modelId="{710CBD6B-1A66-4FF2-BAD5-B6F31E644B8B}" srcId="{F7F122C3-BDBE-4306-9633-6C3E9EB76AB9}" destId="{13199520-6BC1-4547-B066-36DA4ACB570F}" srcOrd="1" destOrd="0" parTransId="{ED877D56-DD59-4A5D-9E21-3B01E8FF6725}" sibTransId="{BC0FC75B-30FD-4BCE-BB89-A7C5A8967BBC}"/>
    <dgm:cxn modelId="{9CFCC368-9E9C-42BC-A948-0413B8114854}" type="presParOf" srcId="{05F66FF4-7629-4171-90A1-47E2A3925F85}" destId="{E61BE7F5-C2FC-4E8B-B845-3A4B5C3F4EEE}" srcOrd="0" destOrd="0" presId="urn:microsoft.com/office/officeart/2005/8/layout/hProcess11"/>
    <dgm:cxn modelId="{71C4ECE8-B32B-47E7-89A6-D86B50326C0B}" type="presParOf" srcId="{05F66FF4-7629-4171-90A1-47E2A3925F85}" destId="{9D6E99DA-8416-4483-BDFA-BFC5BD8F9A80}" srcOrd="1" destOrd="0" presId="urn:microsoft.com/office/officeart/2005/8/layout/hProcess11"/>
    <dgm:cxn modelId="{171B8923-96CB-4A6A-9450-48BF692DED6C}" type="presParOf" srcId="{9D6E99DA-8416-4483-BDFA-BFC5BD8F9A80}" destId="{C127346F-2203-44DA-AC3F-0EAE5C96B4F4}" srcOrd="0" destOrd="0" presId="urn:microsoft.com/office/officeart/2005/8/layout/hProcess11"/>
    <dgm:cxn modelId="{05F59D42-73A9-4927-86E6-C4E86BE802A0}" type="presParOf" srcId="{C127346F-2203-44DA-AC3F-0EAE5C96B4F4}" destId="{F14701EF-7A1E-4715-9B41-C3EDF4CAA345}" srcOrd="0" destOrd="0" presId="urn:microsoft.com/office/officeart/2005/8/layout/hProcess11"/>
    <dgm:cxn modelId="{E7069532-BA13-41D3-8246-C8CB7E83AEBD}" type="presParOf" srcId="{C127346F-2203-44DA-AC3F-0EAE5C96B4F4}" destId="{E68CCD99-2BC3-4D87-B130-FD17FE390B15}" srcOrd="1" destOrd="0" presId="urn:microsoft.com/office/officeart/2005/8/layout/hProcess11"/>
    <dgm:cxn modelId="{77587126-C74E-4387-980E-C4E8B1E817BF}" type="presParOf" srcId="{C127346F-2203-44DA-AC3F-0EAE5C96B4F4}" destId="{3487402C-2EDD-4FA3-AAE1-178BECCDC646}" srcOrd="2" destOrd="0" presId="urn:microsoft.com/office/officeart/2005/8/layout/hProcess11"/>
    <dgm:cxn modelId="{251E1AAB-6963-4A78-9D83-168E6FDF96C7}" type="presParOf" srcId="{9D6E99DA-8416-4483-BDFA-BFC5BD8F9A80}" destId="{1E3D4F29-3632-47C5-8E9C-3801764A40F3}" srcOrd="1" destOrd="0" presId="urn:microsoft.com/office/officeart/2005/8/layout/hProcess11"/>
    <dgm:cxn modelId="{02D311D9-9285-4D39-8A31-2A53439ABF9B}" type="presParOf" srcId="{9D6E99DA-8416-4483-BDFA-BFC5BD8F9A80}" destId="{758FE96B-C778-4D67-8A3B-75CF5C626876}" srcOrd="2" destOrd="0" presId="urn:microsoft.com/office/officeart/2005/8/layout/hProcess11"/>
    <dgm:cxn modelId="{22B3D185-F2F9-4079-891F-351378858C37}" type="presParOf" srcId="{758FE96B-C778-4D67-8A3B-75CF5C626876}" destId="{5C0D33F8-6392-4AC6-92EB-676B90E46D76}" srcOrd="0" destOrd="0" presId="urn:microsoft.com/office/officeart/2005/8/layout/hProcess11"/>
    <dgm:cxn modelId="{6AFE2276-1543-4677-9F3B-391069A19460}" type="presParOf" srcId="{758FE96B-C778-4D67-8A3B-75CF5C626876}" destId="{B25B2F98-5D3E-4165-91ED-01D777DC104C}" srcOrd="1" destOrd="0" presId="urn:microsoft.com/office/officeart/2005/8/layout/hProcess11"/>
    <dgm:cxn modelId="{E2DDF26F-70A6-44E4-8B47-06AFC98A75C8}" type="presParOf" srcId="{758FE96B-C778-4D67-8A3B-75CF5C626876}" destId="{AFB2EC94-3992-4A5D-B960-8A5A69431983}" srcOrd="2" destOrd="0" presId="urn:microsoft.com/office/officeart/2005/8/layout/hProcess11"/>
    <dgm:cxn modelId="{00FDE11C-AF9B-4E90-B523-65EB8EB9BFA9}" type="presParOf" srcId="{9D6E99DA-8416-4483-BDFA-BFC5BD8F9A80}" destId="{00B0A895-35F8-4E16-88BC-BAB6CB370B98}" srcOrd="3" destOrd="0" presId="urn:microsoft.com/office/officeart/2005/8/layout/hProcess11"/>
    <dgm:cxn modelId="{9389EDBF-7F18-43EF-BACB-9EDE0D45B2EC}" type="presParOf" srcId="{9D6E99DA-8416-4483-BDFA-BFC5BD8F9A80}" destId="{ACC4D411-672D-4FDB-87B6-3FB2E0A8BC2D}" srcOrd="4" destOrd="0" presId="urn:microsoft.com/office/officeart/2005/8/layout/hProcess11"/>
    <dgm:cxn modelId="{187E15D6-5399-426D-9EC6-67CB0F1754FF}" type="presParOf" srcId="{ACC4D411-672D-4FDB-87B6-3FB2E0A8BC2D}" destId="{24E70027-615D-4789-B470-D74084A1861A}" srcOrd="0" destOrd="0" presId="urn:microsoft.com/office/officeart/2005/8/layout/hProcess11"/>
    <dgm:cxn modelId="{C6B22CEE-B8AD-4F77-A5C3-D28B29EDE7BE}" type="presParOf" srcId="{ACC4D411-672D-4FDB-87B6-3FB2E0A8BC2D}" destId="{44304F0F-2B62-47DE-8F6E-BF970E3ACA5F}" srcOrd="1" destOrd="0" presId="urn:microsoft.com/office/officeart/2005/8/layout/hProcess11"/>
    <dgm:cxn modelId="{5428D42F-6BBA-41AF-B57E-F7F143759FCF}" type="presParOf" srcId="{ACC4D411-672D-4FDB-87B6-3FB2E0A8BC2D}" destId="{48C1519C-6B5D-4523-903D-2D6C74979BB4}" srcOrd="2" destOrd="0" presId="urn:microsoft.com/office/officeart/2005/8/layout/hProcess11"/>
    <dgm:cxn modelId="{0A939F45-4439-4C62-97BD-E8A47303A1CB}" type="presParOf" srcId="{9D6E99DA-8416-4483-BDFA-BFC5BD8F9A80}" destId="{68AC412D-2AE7-4133-8D4D-99485EA9C6E1}" srcOrd="5" destOrd="0" presId="urn:microsoft.com/office/officeart/2005/8/layout/hProcess11"/>
    <dgm:cxn modelId="{C17CE96A-3B38-4A8E-9BF9-1D66EF11AD23}" type="presParOf" srcId="{9D6E99DA-8416-4483-BDFA-BFC5BD8F9A80}" destId="{141B2D88-0475-4F5B-996D-97A82313EDFA}" srcOrd="6" destOrd="0" presId="urn:microsoft.com/office/officeart/2005/8/layout/hProcess11"/>
    <dgm:cxn modelId="{E5597FA2-6EDD-4673-9188-394ACFF1EFFB}" type="presParOf" srcId="{141B2D88-0475-4F5B-996D-97A82313EDFA}" destId="{D7F84811-136D-443F-899F-DA6E7E7DFB0A}" srcOrd="0" destOrd="0" presId="urn:microsoft.com/office/officeart/2005/8/layout/hProcess11"/>
    <dgm:cxn modelId="{6B15607A-6841-4A06-9432-7EC28A1D9AEF}" type="presParOf" srcId="{141B2D88-0475-4F5B-996D-97A82313EDFA}" destId="{0A8749A8-BC41-4E7B-9A79-11DCB4A21A74}" srcOrd="1" destOrd="0" presId="urn:microsoft.com/office/officeart/2005/8/layout/hProcess11"/>
    <dgm:cxn modelId="{57F6E025-CDA6-4DB3-9408-A370D89344FC}" type="presParOf" srcId="{141B2D88-0475-4F5B-996D-97A82313EDFA}" destId="{205EF020-EE7B-4947-B31D-CB6B83103425}" srcOrd="2" destOrd="0" presId="urn:microsoft.com/office/officeart/2005/8/layout/hProcess11"/>
    <dgm:cxn modelId="{413EF39F-7B09-4628-AA63-CAEEB7312752}" type="presParOf" srcId="{9D6E99DA-8416-4483-BDFA-BFC5BD8F9A80}" destId="{A6E4728F-7D4A-4A3C-AF09-7D1A91B966E8}" srcOrd="7" destOrd="0" presId="urn:microsoft.com/office/officeart/2005/8/layout/hProcess11"/>
    <dgm:cxn modelId="{D572D5D2-BFA7-4D85-87D9-E68F25303DD9}" type="presParOf" srcId="{9D6E99DA-8416-4483-BDFA-BFC5BD8F9A80}" destId="{ED0B2675-CCDB-4284-956E-51A31C426EA1}" srcOrd="8" destOrd="0" presId="urn:microsoft.com/office/officeart/2005/8/layout/hProcess11"/>
    <dgm:cxn modelId="{3620C536-F9D9-430E-9140-F389C5D2360C}" type="presParOf" srcId="{ED0B2675-CCDB-4284-956E-51A31C426EA1}" destId="{370DA970-D1DA-4172-AB42-06E8D2BB6AC2}" srcOrd="0" destOrd="0" presId="urn:microsoft.com/office/officeart/2005/8/layout/hProcess11"/>
    <dgm:cxn modelId="{1AB71AB8-EDF4-45C2-A08E-35FF44C6D44C}" type="presParOf" srcId="{ED0B2675-CCDB-4284-956E-51A31C426EA1}" destId="{0323B09E-868D-4723-A688-FD1DF66B65CA}" srcOrd="1" destOrd="0" presId="urn:microsoft.com/office/officeart/2005/8/layout/hProcess11"/>
    <dgm:cxn modelId="{BE0A99DA-D9EC-4BC5-92F8-B5AEE68B40B1}" type="presParOf" srcId="{ED0B2675-CCDB-4284-956E-51A31C426EA1}" destId="{BBAD71CC-F326-4CF1-A65B-0C288FC2CBB4}" srcOrd="2" destOrd="0" presId="urn:microsoft.com/office/officeart/2005/8/layout/hProcess11"/>
    <dgm:cxn modelId="{B6AC88E5-6E16-4CA0-A436-C002BEE3B136}" type="presParOf" srcId="{9D6E99DA-8416-4483-BDFA-BFC5BD8F9A80}" destId="{19BC5FEC-734F-4456-B9E2-C373177B8CF1}" srcOrd="9" destOrd="0" presId="urn:microsoft.com/office/officeart/2005/8/layout/hProcess11"/>
    <dgm:cxn modelId="{0B0830F9-6C17-4FEA-AD4B-47A60B4E0168}" type="presParOf" srcId="{9D6E99DA-8416-4483-BDFA-BFC5BD8F9A80}" destId="{F89FA341-0C6D-4BD7-B8AF-02E79A8253C9}" srcOrd="10" destOrd="0" presId="urn:microsoft.com/office/officeart/2005/8/layout/hProcess11"/>
    <dgm:cxn modelId="{9A4E808C-5C06-4160-819B-1BA8D38E4321}" type="presParOf" srcId="{F89FA341-0C6D-4BD7-B8AF-02E79A8253C9}" destId="{A4ADA190-88D1-4605-97B9-C78A02ACDCBF}" srcOrd="0" destOrd="0" presId="urn:microsoft.com/office/officeart/2005/8/layout/hProcess11"/>
    <dgm:cxn modelId="{AF1335AB-B6AA-4724-A549-233CA7709F1C}" type="presParOf" srcId="{F89FA341-0C6D-4BD7-B8AF-02E79A8253C9}" destId="{74634D72-80AD-4F5D-B254-D04CB9A5F65E}" srcOrd="1" destOrd="0" presId="urn:microsoft.com/office/officeart/2005/8/layout/hProcess11"/>
    <dgm:cxn modelId="{997133E1-53A2-43CA-958F-7C8D0CA30F56}" type="presParOf" srcId="{F89FA341-0C6D-4BD7-B8AF-02E79A8253C9}" destId="{507CABEB-24B5-4877-8AFB-1FEA222ABFF5}"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1BE7F5-C2FC-4E8B-B845-3A4B5C3F4EEE}">
      <dsp:nvSpPr>
        <dsp:cNvPr id="0" name=""/>
        <dsp:cNvSpPr/>
      </dsp:nvSpPr>
      <dsp:spPr>
        <a:xfrm>
          <a:off x="0" y="1325880"/>
          <a:ext cx="8205651" cy="176784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4701EF-7A1E-4715-9B41-C3EDF4CAA345}">
      <dsp:nvSpPr>
        <dsp:cNvPr id="0" name=""/>
        <dsp:cNvSpPr/>
      </dsp:nvSpPr>
      <dsp:spPr>
        <a:xfrm>
          <a:off x="2540" y="0"/>
          <a:ext cx="1361702" cy="1767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b" anchorCtr="0">
          <a:noAutofit/>
        </a:bodyPr>
        <a:lstStyle/>
        <a:p>
          <a:pPr lvl="0" algn="ctr" defTabSz="577850">
            <a:lnSpc>
              <a:spcPct val="90000"/>
            </a:lnSpc>
            <a:spcBef>
              <a:spcPct val="0"/>
            </a:spcBef>
            <a:spcAft>
              <a:spcPct val="35000"/>
            </a:spcAft>
          </a:pPr>
          <a:r>
            <a:rPr lang="en-US" sz="1300" kern="1200" dirty="0"/>
            <a:t>Listing Phase </a:t>
          </a:r>
        </a:p>
        <a:p>
          <a:pPr lvl="0" algn="ctr" defTabSz="577850">
            <a:lnSpc>
              <a:spcPct val="90000"/>
            </a:lnSpc>
            <a:spcBef>
              <a:spcPct val="0"/>
            </a:spcBef>
            <a:spcAft>
              <a:spcPct val="35000"/>
            </a:spcAft>
          </a:pPr>
          <a:r>
            <a:rPr lang="en-US" sz="1300" kern="1200" dirty="0"/>
            <a:t>(11 Nov - 6 Dec 2011)</a:t>
          </a:r>
        </a:p>
      </dsp:txBody>
      <dsp:txXfrm>
        <a:off x="2540" y="0"/>
        <a:ext cx="1361702" cy="1767840"/>
      </dsp:txXfrm>
    </dsp:sp>
    <dsp:sp modelId="{E68CCD99-2BC3-4D87-B130-FD17FE390B15}">
      <dsp:nvSpPr>
        <dsp:cNvPr id="0" name=""/>
        <dsp:cNvSpPr/>
      </dsp:nvSpPr>
      <dsp:spPr>
        <a:xfrm>
          <a:off x="462411" y="1988820"/>
          <a:ext cx="441960" cy="44196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0D33F8-6392-4AC6-92EB-676B90E46D76}">
      <dsp:nvSpPr>
        <dsp:cNvPr id="0" name=""/>
        <dsp:cNvSpPr/>
      </dsp:nvSpPr>
      <dsp:spPr>
        <a:xfrm>
          <a:off x="1413644" y="2651760"/>
          <a:ext cx="988043" cy="1767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t" anchorCtr="0">
          <a:noAutofit/>
        </a:bodyPr>
        <a:lstStyle/>
        <a:p>
          <a:pPr lvl="0" algn="ctr" defTabSz="577850">
            <a:lnSpc>
              <a:spcPct val="90000"/>
            </a:lnSpc>
            <a:spcBef>
              <a:spcPct val="0"/>
            </a:spcBef>
            <a:spcAft>
              <a:spcPct val="35000"/>
            </a:spcAft>
          </a:pPr>
          <a:r>
            <a:rPr lang="en-US" sz="1300" kern="1200" dirty="0"/>
            <a:t>Initial CATI call </a:t>
          </a:r>
        </a:p>
        <a:p>
          <a:pPr lvl="0" algn="ctr" defTabSz="577850">
            <a:lnSpc>
              <a:spcPct val="90000"/>
            </a:lnSpc>
            <a:spcBef>
              <a:spcPct val="0"/>
            </a:spcBef>
            <a:spcAft>
              <a:spcPct val="35000"/>
            </a:spcAft>
          </a:pPr>
          <a:r>
            <a:rPr lang="en-US" sz="1300" kern="1200" dirty="0"/>
            <a:t>(Feb 2012)</a:t>
          </a:r>
        </a:p>
      </dsp:txBody>
      <dsp:txXfrm>
        <a:off x="1413644" y="2651760"/>
        <a:ext cx="988043" cy="1767840"/>
      </dsp:txXfrm>
    </dsp:sp>
    <dsp:sp modelId="{B25B2F98-5D3E-4165-91ED-01D777DC104C}">
      <dsp:nvSpPr>
        <dsp:cNvPr id="0" name=""/>
        <dsp:cNvSpPr/>
      </dsp:nvSpPr>
      <dsp:spPr>
        <a:xfrm>
          <a:off x="1686686" y="1988819"/>
          <a:ext cx="441960" cy="44196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E70027-615D-4789-B470-D74084A1861A}">
      <dsp:nvSpPr>
        <dsp:cNvPr id="0" name=""/>
        <dsp:cNvSpPr/>
      </dsp:nvSpPr>
      <dsp:spPr>
        <a:xfrm>
          <a:off x="2451090" y="0"/>
          <a:ext cx="1221004" cy="1767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b" anchorCtr="0">
          <a:noAutofit/>
        </a:bodyPr>
        <a:lstStyle/>
        <a:p>
          <a:pPr lvl="0" algn="ctr" defTabSz="577850">
            <a:lnSpc>
              <a:spcPct val="90000"/>
            </a:lnSpc>
            <a:spcBef>
              <a:spcPct val="0"/>
            </a:spcBef>
            <a:spcAft>
              <a:spcPct val="35000"/>
            </a:spcAft>
          </a:pPr>
          <a:r>
            <a:rPr lang="en-US" sz="1300" kern="1200" dirty="0"/>
            <a:t>1st CATI call </a:t>
          </a:r>
        </a:p>
        <a:p>
          <a:pPr lvl="0" algn="ctr" defTabSz="577850">
            <a:lnSpc>
              <a:spcPct val="90000"/>
            </a:lnSpc>
            <a:spcBef>
              <a:spcPct val="0"/>
            </a:spcBef>
            <a:spcAft>
              <a:spcPct val="35000"/>
            </a:spcAft>
          </a:pPr>
          <a:r>
            <a:rPr lang="en-US" sz="1300" kern="1200" dirty="0"/>
            <a:t>(1 - 14 March 2012)</a:t>
          </a:r>
        </a:p>
      </dsp:txBody>
      <dsp:txXfrm>
        <a:off x="2451090" y="0"/>
        <a:ext cx="1221004" cy="1767840"/>
      </dsp:txXfrm>
    </dsp:sp>
    <dsp:sp modelId="{44304F0F-2B62-47DE-8F6E-BF970E3ACA5F}">
      <dsp:nvSpPr>
        <dsp:cNvPr id="0" name=""/>
        <dsp:cNvSpPr/>
      </dsp:nvSpPr>
      <dsp:spPr>
        <a:xfrm>
          <a:off x="2840613" y="1988820"/>
          <a:ext cx="441960" cy="44196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F84811-136D-443F-899F-DA6E7E7DFB0A}">
      <dsp:nvSpPr>
        <dsp:cNvPr id="0" name=""/>
        <dsp:cNvSpPr/>
      </dsp:nvSpPr>
      <dsp:spPr>
        <a:xfrm>
          <a:off x="3721497" y="2651760"/>
          <a:ext cx="1158846" cy="1767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t" anchorCtr="0">
          <a:noAutofit/>
        </a:bodyPr>
        <a:lstStyle/>
        <a:p>
          <a:pPr lvl="0" algn="ctr" defTabSz="577850">
            <a:lnSpc>
              <a:spcPct val="90000"/>
            </a:lnSpc>
            <a:spcBef>
              <a:spcPct val="0"/>
            </a:spcBef>
            <a:spcAft>
              <a:spcPct val="35000"/>
            </a:spcAft>
          </a:pPr>
          <a:r>
            <a:rPr lang="en-US" sz="1300" kern="1200" dirty="0"/>
            <a:t>2nd CATI call </a:t>
          </a:r>
        </a:p>
        <a:p>
          <a:pPr lvl="0" algn="ctr" defTabSz="577850">
            <a:lnSpc>
              <a:spcPct val="90000"/>
            </a:lnSpc>
            <a:spcBef>
              <a:spcPct val="0"/>
            </a:spcBef>
            <a:spcAft>
              <a:spcPct val="35000"/>
            </a:spcAft>
          </a:pPr>
          <a:r>
            <a:rPr lang="en-US" sz="1300" kern="1200" dirty="0"/>
            <a:t>(27 March  - 4 April 2012)</a:t>
          </a:r>
        </a:p>
      </dsp:txBody>
      <dsp:txXfrm>
        <a:off x="3721497" y="2651760"/>
        <a:ext cx="1158846" cy="1767840"/>
      </dsp:txXfrm>
    </dsp:sp>
    <dsp:sp modelId="{0A8749A8-BC41-4E7B-9A79-11DCB4A21A74}">
      <dsp:nvSpPr>
        <dsp:cNvPr id="0" name=""/>
        <dsp:cNvSpPr/>
      </dsp:nvSpPr>
      <dsp:spPr>
        <a:xfrm>
          <a:off x="4079940" y="1988819"/>
          <a:ext cx="441960" cy="44196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0DA970-D1DA-4172-AB42-06E8D2BB6AC2}">
      <dsp:nvSpPr>
        <dsp:cNvPr id="0" name=""/>
        <dsp:cNvSpPr/>
      </dsp:nvSpPr>
      <dsp:spPr>
        <a:xfrm>
          <a:off x="4929746" y="0"/>
          <a:ext cx="1415352" cy="1767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b" anchorCtr="0">
          <a:noAutofit/>
        </a:bodyPr>
        <a:lstStyle/>
        <a:p>
          <a:pPr lvl="0" algn="ctr" defTabSz="577850">
            <a:lnSpc>
              <a:spcPct val="90000"/>
            </a:lnSpc>
            <a:spcBef>
              <a:spcPct val="0"/>
            </a:spcBef>
            <a:spcAft>
              <a:spcPct val="35000"/>
            </a:spcAft>
          </a:pPr>
          <a:r>
            <a:rPr lang="en-US" sz="1300" kern="1200" dirty="0"/>
            <a:t>Face- to- Face interviews </a:t>
          </a:r>
        </a:p>
        <a:p>
          <a:pPr lvl="0" algn="ctr" defTabSz="577850">
            <a:lnSpc>
              <a:spcPct val="90000"/>
            </a:lnSpc>
            <a:spcBef>
              <a:spcPct val="0"/>
            </a:spcBef>
            <a:spcAft>
              <a:spcPct val="35000"/>
            </a:spcAft>
          </a:pPr>
          <a:r>
            <a:rPr lang="en-US" sz="1300" kern="1200" dirty="0"/>
            <a:t>(12 - 26 July 2012)</a:t>
          </a:r>
        </a:p>
      </dsp:txBody>
      <dsp:txXfrm>
        <a:off x="4929746" y="0"/>
        <a:ext cx="1415352" cy="1767840"/>
      </dsp:txXfrm>
    </dsp:sp>
    <dsp:sp modelId="{0323B09E-868D-4723-A688-FD1DF66B65CA}">
      <dsp:nvSpPr>
        <dsp:cNvPr id="0" name=""/>
        <dsp:cNvSpPr/>
      </dsp:nvSpPr>
      <dsp:spPr>
        <a:xfrm>
          <a:off x="5416443" y="1988820"/>
          <a:ext cx="441960" cy="44196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ADA190-88D1-4605-97B9-C78A02ACDCBF}">
      <dsp:nvSpPr>
        <dsp:cNvPr id="0" name=""/>
        <dsp:cNvSpPr/>
      </dsp:nvSpPr>
      <dsp:spPr>
        <a:xfrm>
          <a:off x="6394501" y="2651760"/>
          <a:ext cx="988043" cy="1767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t" anchorCtr="0">
          <a:noAutofit/>
        </a:bodyPr>
        <a:lstStyle/>
        <a:p>
          <a:pPr lvl="0" algn="ctr" defTabSz="577850">
            <a:lnSpc>
              <a:spcPct val="90000"/>
            </a:lnSpc>
            <a:spcBef>
              <a:spcPct val="0"/>
            </a:spcBef>
            <a:spcAft>
              <a:spcPct val="35000"/>
            </a:spcAft>
          </a:pPr>
          <a:r>
            <a:rPr lang="en-US" sz="1300" kern="1200" dirty="0"/>
            <a:t>Focus Group Discussions</a:t>
          </a:r>
        </a:p>
        <a:p>
          <a:pPr lvl="0" algn="ctr" defTabSz="577850">
            <a:lnSpc>
              <a:spcPct val="90000"/>
            </a:lnSpc>
            <a:spcBef>
              <a:spcPct val="0"/>
            </a:spcBef>
            <a:spcAft>
              <a:spcPct val="35000"/>
            </a:spcAft>
          </a:pPr>
          <a:r>
            <a:rPr lang="en-US" sz="1300" kern="1200" dirty="0"/>
            <a:t> (13 - 16 Nov 2012)</a:t>
          </a:r>
        </a:p>
      </dsp:txBody>
      <dsp:txXfrm>
        <a:off x="6394501" y="2651760"/>
        <a:ext cx="988043" cy="1767840"/>
      </dsp:txXfrm>
    </dsp:sp>
    <dsp:sp modelId="{74634D72-80AD-4F5D-B254-D04CB9A5F65E}">
      <dsp:nvSpPr>
        <dsp:cNvPr id="0" name=""/>
        <dsp:cNvSpPr/>
      </dsp:nvSpPr>
      <dsp:spPr>
        <a:xfrm>
          <a:off x="6667543" y="1988819"/>
          <a:ext cx="441960" cy="44196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40" tIns="46470" rIns="92940" bIns="46470" rtlCol="0"/>
          <a:lstStyle>
            <a:lvl1pPr algn="l">
              <a:defRPr sz="1200"/>
            </a:lvl1pPr>
          </a:lstStyle>
          <a:p>
            <a:endParaRPr lang="en-US"/>
          </a:p>
        </p:txBody>
      </p:sp>
      <p:sp>
        <p:nvSpPr>
          <p:cNvPr id="3" name="Date Placeholder 2"/>
          <p:cNvSpPr>
            <a:spLocks noGrp="1"/>
          </p:cNvSpPr>
          <p:nvPr>
            <p:ph type="dt" idx="1"/>
          </p:nvPr>
        </p:nvSpPr>
        <p:spPr>
          <a:xfrm>
            <a:off x="3956551" y="0"/>
            <a:ext cx="3026833" cy="464185"/>
          </a:xfrm>
          <a:prstGeom prst="rect">
            <a:avLst/>
          </a:prstGeom>
        </p:spPr>
        <p:txBody>
          <a:bodyPr vert="horz" lIns="92940" tIns="46470" rIns="92940" bIns="46470" rtlCol="0"/>
          <a:lstStyle>
            <a:lvl1pPr algn="r">
              <a:defRPr sz="1200"/>
            </a:lvl1pPr>
          </a:lstStyle>
          <a:p>
            <a:fld id="{A6F45365-E343-494E-9D6D-6D699256EAE8}" type="datetimeFigureOut">
              <a:rPr lang="en-US" smtClean="0"/>
              <a:pPr/>
              <a:t>2/28/2013</a:t>
            </a:fld>
            <a:endParaRPr lang="en-US"/>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2940" tIns="46470" rIns="92940" bIns="46470"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40" tIns="46470" rIns="92940" bIns="4647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40" tIns="46470" rIns="92940" bIns="46470" rtlCol="0" anchor="b"/>
          <a:lstStyle>
            <a:lvl1pPr algn="l">
              <a:defRPr sz="1200"/>
            </a:lvl1pPr>
          </a:lstStyle>
          <a:p>
            <a:endParaRPr lang="en-US"/>
          </a:p>
        </p:txBody>
      </p:sp>
      <p:sp>
        <p:nvSpPr>
          <p:cNvPr id="7" name="Slide Number Placeholder 6"/>
          <p:cNvSpPr>
            <a:spLocks noGrp="1"/>
          </p:cNvSpPr>
          <p:nvPr>
            <p:ph type="sldNum" sz="quarter" idx="5"/>
          </p:nvPr>
        </p:nvSpPr>
        <p:spPr>
          <a:xfrm>
            <a:off x="3956551" y="8817904"/>
            <a:ext cx="3026833" cy="464185"/>
          </a:xfrm>
          <a:prstGeom prst="rect">
            <a:avLst/>
          </a:prstGeom>
        </p:spPr>
        <p:txBody>
          <a:bodyPr vert="horz" lIns="92940" tIns="46470" rIns="92940" bIns="46470" rtlCol="0" anchor="b"/>
          <a:lstStyle>
            <a:lvl1pPr algn="r">
              <a:defRPr sz="1200"/>
            </a:lvl1pPr>
          </a:lstStyle>
          <a:p>
            <a:fld id="{0F9C5E19-D3EC-4906-AD93-2B6748B2D290}" type="slidenum">
              <a:rPr lang="en-US" smtClean="0"/>
              <a:pPr/>
              <a:t>‹#›</a:t>
            </a:fld>
            <a:endParaRPr lang="en-US"/>
          </a:p>
        </p:txBody>
      </p:sp>
    </p:spTree>
    <p:extLst>
      <p:ext uri="{BB962C8B-B14F-4D97-AF65-F5344CB8AC3E}">
        <p14:creationId xmlns:p14="http://schemas.microsoft.com/office/powerpoint/2010/main" val="2547385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8A267CD4-7469-4958-8B51-C0C1C24D88CA}" type="slidenum">
              <a:rPr lang="en-US" smtClean="0"/>
              <a:pPr/>
              <a:t>4</a:t>
            </a:fld>
            <a:endParaRPr lang="en-US" smtClean="0"/>
          </a:p>
        </p:txBody>
      </p:sp>
      <p:sp>
        <p:nvSpPr>
          <p:cNvPr id="1229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2292" name="Rectangle 3"/>
          <p:cNvSpPr>
            <a:spLocks noGrp="1" noChangeArrowheads="1"/>
          </p:cNvSpPr>
          <p:nvPr>
            <p:ph type="body" idx="1"/>
          </p:nvPr>
        </p:nvSpPr>
        <p:spPr bwMode="auto">
          <a:xfrm>
            <a:off x="931334" y="4411370"/>
            <a:ext cx="5122333" cy="4176053"/>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8A267CD4-7469-4958-8B51-C0C1C24D88CA}" type="slidenum">
              <a:rPr lang="en-US" smtClean="0"/>
              <a:pPr/>
              <a:t>8</a:t>
            </a:fld>
            <a:endParaRPr lang="en-US" smtClean="0"/>
          </a:p>
        </p:txBody>
      </p:sp>
      <p:sp>
        <p:nvSpPr>
          <p:cNvPr id="1229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2292" name="Rectangle 3"/>
          <p:cNvSpPr>
            <a:spLocks noGrp="1" noChangeArrowheads="1"/>
          </p:cNvSpPr>
          <p:nvPr>
            <p:ph type="body" idx="1"/>
          </p:nvPr>
        </p:nvSpPr>
        <p:spPr bwMode="auto">
          <a:xfrm>
            <a:off x="931334" y="4411370"/>
            <a:ext cx="5122333" cy="4176053"/>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C5E19-D3EC-4906-AD93-2B6748B2D290}" type="slidenum">
              <a:rPr lang="en-US" smtClean="0"/>
              <a:pPr/>
              <a:t>12</a:t>
            </a:fld>
            <a:endParaRPr lang="en-US"/>
          </a:p>
        </p:txBody>
      </p:sp>
    </p:spTree>
    <p:extLst>
      <p:ext uri="{BB962C8B-B14F-4D97-AF65-F5344CB8AC3E}">
        <p14:creationId xmlns:p14="http://schemas.microsoft.com/office/powerpoint/2010/main" val="840925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C5E19-D3EC-4906-AD93-2B6748B2D290}"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840925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C5E19-D3EC-4906-AD93-2B6748B2D290}" type="slidenum">
              <a:rPr lang="en-US" smtClean="0"/>
              <a:pPr/>
              <a:t>14</a:t>
            </a:fld>
            <a:endParaRPr lang="en-US"/>
          </a:p>
        </p:txBody>
      </p:sp>
    </p:spTree>
    <p:extLst>
      <p:ext uri="{BB962C8B-B14F-4D97-AF65-F5344CB8AC3E}">
        <p14:creationId xmlns:p14="http://schemas.microsoft.com/office/powerpoint/2010/main" val="8409251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C5E19-D3EC-4906-AD93-2B6748B2D290}" type="slidenum">
              <a:rPr lang="en-US" smtClean="0"/>
              <a:pPr/>
              <a:t>15</a:t>
            </a:fld>
            <a:endParaRPr lang="en-US"/>
          </a:p>
        </p:txBody>
      </p:sp>
    </p:spTree>
    <p:extLst>
      <p:ext uri="{BB962C8B-B14F-4D97-AF65-F5344CB8AC3E}">
        <p14:creationId xmlns:p14="http://schemas.microsoft.com/office/powerpoint/2010/main" val="840925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BCF356-5093-40E6-A75C-344F663EB689}" type="datetime1">
              <a:rPr lang="en-US" smtClean="0"/>
              <a:pPr/>
              <a:t>2/28/2013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960A7-0E11-4CBB-BD6F-5B146DD4E5E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548A2B-06F7-4EAF-8507-255F8C499E7F}" type="datetime1">
              <a:rPr lang="en-US" smtClean="0"/>
              <a:pPr/>
              <a:t>2/28/2013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960A7-0E11-4CBB-BD6F-5B146DD4E5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18133F-2B2F-4402-927B-491A448B9C8A}" type="datetime1">
              <a:rPr lang="en-US" smtClean="0"/>
              <a:pPr/>
              <a:t>2/28/2013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960A7-0E11-4CBB-BD6F-5B146DD4E5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8DEC16-EC65-48DA-9B8A-25F73D0D8DCE}" type="datetime1">
              <a:rPr lang="en-US" smtClean="0"/>
              <a:pPr/>
              <a:t>2/28/2013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960A7-0E11-4CBB-BD6F-5B146DD4E5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E6CE11-00F0-45AD-A464-F8D8908229D7}" type="datetime1">
              <a:rPr lang="en-US" smtClean="0"/>
              <a:pPr/>
              <a:t>2/28/2013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960A7-0E11-4CBB-BD6F-5B146DD4E5E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B86830-6486-4831-9B46-9CC8A17B9F63}" type="datetime1">
              <a:rPr lang="en-US" smtClean="0"/>
              <a:pPr/>
              <a:t>2/28/2013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E960A7-0E11-4CBB-BD6F-5B146DD4E5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CB54BA-E7B3-458D-8583-E189C1629A46}" type="datetime1">
              <a:rPr lang="en-US" smtClean="0"/>
              <a:pPr/>
              <a:t>2/28/2013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E960A7-0E11-4CBB-BD6F-5B146DD4E5E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AF67D2-88EF-40F4-855A-2D6320892952}" type="datetime1">
              <a:rPr lang="en-US" smtClean="0"/>
              <a:pPr/>
              <a:t>2/28/2013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E960A7-0E11-4CBB-BD6F-5B146DD4E5E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6B24ED-1A72-4BB3-961F-6A3239C21BDF}" type="datetime1">
              <a:rPr lang="en-US" smtClean="0"/>
              <a:pPr/>
              <a:t>2/28/2013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E960A7-0E11-4CBB-BD6F-5B146DD4E5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66CB04-9682-4F03-98A4-814D0D0D5A7F}" type="datetime1">
              <a:rPr lang="en-US" smtClean="0"/>
              <a:pPr/>
              <a:t>2/28/2013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E960A7-0E11-4CBB-BD6F-5B146DD4E5E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BA9E24-526B-44C2-8213-3B4B31CCEDCA}" type="datetime1">
              <a:rPr lang="en-US" smtClean="0"/>
              <a:pPr/>
              <a:t>2/28/2013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E960A7-0E11-4CBB-BD6F-5B146DD4E5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82C9A0-12E8-45DA-9D79-49E18A3EF960}" type="datetime1">
              <a:rPr lang="en-US" smtClean="0"/>
              <a:pPr/>
              <a:t>2/28/2013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E960A7-0E11-4CBB-BD6F-5B146DD4E5E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descr="C:\Users\wb281523\Desktop\World_Bank_Logo.gif"/>
          <p:cNvPicPr>
            <a:picLocks noChangeAspect="1" noChangeArrowheads="1"/>
          </p:cNvPicPr>
          <p:nvPr/>
        </p:nvPicPr>
        <p:blipFill>
          <a:blip r:embed="rId2" cstate="print"/>
          <a:srcRect/>
          <a:stretch>
            <a:fillRect/>
          </a:stretch>
        </p:blipFill>
        <p:spPr bwMode="auto">
          <a:xfrm>
            <a:off x="6705600" y="6172200"/>
            <a:ext cx="457200" cy="457200"/>
          </a:xfrm>
          <a:prstGeom prst="rect">
            <a:avLst/>
          </a:prstGeom>
          <a:noFill/>
          <a:ln w="9525">
            <a:noFill/>
            <a:miter lim="800000"/>
            <a:headEnd/>
            <a:tailEnd/>
          </a:ln>
        </p:spPr>
      </p:pic>
      <p:sp>
        <p:nvSpPr>
          <p:cNvPr id="13" name="TextBox 12"/>
          <p:cNvSpPr txBox="1"/>
          <p:nvPr/>
        </p:nvSpPr>
        <p:spPr>
          <a:xfrm>
            <a:off x="7239000" y="6324600"/>
            <a:ext cx="1905000" cy="369332"/>
          </a:xfrm>
          <a:prstGeom prst="rect">
            <a:avLst/>
          </a:prstGeom>
          <a:noFill/>
        </p:spPr>
        <p:txBody>
          <a:bodyPr wrap="square" rtlCol="0">
            <a:spAutoFit/>
          </a:bodyPr>
          <a:lstStyle/>
          <a:p>
            <a:r>
              <a:rPr lang="en-US" b="1" dirty="0" smtClean="0"/>
              <a:t>The World Bank</a:t>
            </a:r>
            <a:endParaRPr lang="en-US" b="1" dirty="0"/>
          </a:p>
        </p:txBody>
      </p:sp>
      <p:pic>
        <p:nvPicPr>
          <p:cNvPr id="11" name="Picture 10" descr="Scandal.jpeg"/>
          <p:cNvPicPr>
            <a:picLocks noChangeAspect="1"/>
          </p:cNvPicPr>
          <p:nvPr/>
        </p:nvPicPr>
        <p:blipFill>
          <a:blip r:embed="rId3" cstate="print"/>
          <a:stretch>
            <a:fillRect/>
          </a:stretch>
        </p:blipFill>
        <p:spPr>
          <a:xfrm>
            <a:off x="762000" y="2667000"/>
            <a:ext cx="7672316" cy="1938484"/>
          </a:xfrm>
          <a:prstGeom prst="rect">
            <a:avLst/>
          </a:prstGeom>
        </p:spPr>
      </p:pic>
      <p:sp>
        <p:nvSpPr>
          <p:cNvPr id="16" name="Title 7"/>
          <p:cNvSpPr txBox="1">
            <a:spLocks/>
          </p:cNvSpPr>
          <p:nvPr/>
        </p:nvSpPr>
        <p:spPr>
          <a:xfrm>
            <a:off x="609600" y="990600"/>
            <a:ext cx="7848600" cy="1622425"/>
          </a:xfrm>
          <a:prstGeom prst="rect">
            <a:avLst/>
          </a:prstGeo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algn="ctr"/>
            <a:r>
              <a:rPr lang="en-US" sz="2800" b="1" dirty="0" smtClean="0"/>
              <a:t>Financial Literacy through Mainstream Media: </a:t>
            </a:r>
            <a:endParaRPr lang="en-US" sz="2800" dirty="0" smtClean="0"/>
          </a:p>
          <a:p>
            <a:pPr algn="ctr"/>
            <a:r>
              <a:rPr lang="en-US" b="1" dirty="0" smtClean="0"/>
              <a:t>Evaluating the Impact of Financial Messages in a South African Soap Opera</a:t>
            </a:r>
            <a:endParaRPr lang="en-US" dirty="0"/>
          </a:p>
        </p:txBody>
      </p:sp>
      <p:sp>
        <p:nvSpPr>
          <p:cNvPr id="7" name="TextBox 6"/>
          <p:cNvSpPr txBox="1"/>
          <p:nvPr/>
        </p:nvSpPr>
        <p:spPr>
          <a:xfrm>
            <a:off x="1638300" y="4746997"/>
            <a:ext cx="5791200" cy="2031325"/>
          </a:xfrm>
          <a:prstGeom prst="rect">
            <a:avLst/>
          </a:prstGeom>
          <a:noFill/>
        </p:spPr>
        <p:txBody>
          <a:bodyPr wrap="square" rtlCol="0">
            <a:spAutoFit/>
          </a:bodyPr>
          <a:lstStyle/>
          <a:p>
            <a:pPr algn="ctr"/>
            <a:r>
              <a:rPr lang="en-US" b="1" dirty="0" smtClean="0"/>
              <a:t>Presenter: </a:t>
            </a:r>
            <a:endParaRPr lang="en-US" b="1" dirty="0"/>
          </a:p>
          <a:p>
            <a:pPr algn="ctr"/>
            <a:r>
              <a:rPr lang="en-US" b="1" dirty="0" smtClean="0"/>
              <a:t>Florentina Mulaj </a:t>
            </a:r>
          </a:p>
          <a:p>
            <a:pPr algn="ctr"/>
            <a:r>
              <a:rPr lang="en-US" b="1" dirty="0" smtClean="0"/>
              <a:t>Worl</a:t>
            </a:r>
            <a:r>
              <a:rPr lang="en-US" b="1" dirty="0" smtClean="0"/>
              <a:t>d Bank</a:t>
            </a:r>
          </a:p>
          <a:p>
            <a:pPr algn="ctr"/>
            <a:endParaRPr lang="en-US" b="1" dirty="0"/>
          </a:p>
          <a:p>
            <a:pPr algn="ctr"/>
            <a:r>
              <a:rPr lang="en-US" b="1" dirty="0" smtClean="0"/>
              <a:t>Evaluation Authors: </a:t>
            </a:r>
          </a:p>
          <a:p>
            <a:pPr algn="ctr"/>
            <a:r>
              <a:rPr lang="en-US" b="1" dirty="0" err="1" smtClean="0"/>
              <a:t>Gunhild</a:t>
            </a:r>
            <a:r>
              <a:rPr lang="en-US" b="1" dirty="0" smtClean="0"/>
              <a:t> Berg and </a:t>
            </a:r>
            <a:r>
              <a:rPr lang="en-US" b="1" dirty="0" smtClean="0"/>
              <a:t>Bilal </a:t>
            </a:r>
            <a:r>
              <a:rPr lang="en-US" b="1" dirty="0" smtClean="0"/>
              <a:t>Zia</a:t>
            </a:r>
          </a:p>
          <a:p>
            <a:pPr algn="ctr"/>
            <a:r>
              <a:rPr lang="en-US" b="1" dirty="0" smtClean="0"/>
              <a:t>World Bank</a:t>
            </a:r>
            <a:endParaRPr lang="en-US" b="1" dirty="0"/>
          </a:p>
        </p:txBody>
      </p:sp>
    </p:spTree>
    <p:extLst>
      <p:ext uri="{BB962C8B-B14F-4D97-AF65-F5344CB8AC3E}">
        <p14:creationId xmlns:p14="http://schemas.microsoft.com/office/powerpoint/2010/main" val="4191685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1DE960A7-0E11-4CBB-BD6F-5B146DD4E5E9}" type="slidenum">
              <a:rPr lang="en-US" smtClean="0"/>
              <a:pPr/>
              <a:t>10</a:t>
            </a:fld>
            <a:endParaRPr lang="en-US"/>
          </a:p>
        </p:txBody>
      </p:sp>
      <p:sp>
        <p:nvSpPr>
          <p:cNvPr id="11" name="Title 1"/>
          <p:cNvSpPr txBox="1">
            <a:spLocks/>
          </p:cNvSpPr>
          <p:nvPr/>
        </p:nvSpPr>
        <p:spPr>
          <a:xfrm>
            <a:off x="457200" y="381000"/>
            <a:ext cx="8229600" cy="838200"/>
          </a:xfrm>
          <a:prstGeom prst="rect">
            <a:avLst/>
          </a:prstGeo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marL="0" marR="0" lvl="0" indent="0" fontAlgn="auto">
              <a:lnSpc>
                <a:spcPct val="100000"/>
              </a:lnSpc>
              <a:spcBef>
                <a:spcPct val="0"/>
              </a:spcBef>
              <a:spcAft>
                <a:spcPts val="0"/>
              </a:spcAft>
              <a:buClrTx/>
              <a:buSzTx/>
              <a:tabLst/>
              <a:defRPr/>
            </a:pPr>
            <a:r>
              <a:rPr lang="en-US" sz="2800" b="1" dirty="0" smtClean="0">
                <a:latin typeface="+mj-lt"/>
                <a:ea typeface="+mj-ea"/>
                <a:cs typeface="+mj-cs"/>
              </a:rPr>
              <a:t>Impact Evaluation Setup</a:t>
            </a:r>
          </a:p>
        </p:txBody>
      </p:sp>
      <p:graphicFrame>
        <p:nvGraphicFramePr>
          <p:cNvPr id="13" name="Diagram 12"/>
          <p:cNvGraphicFramePr/>
          <p:nvPr>
            <p:extLst>
              <p:ext uri="{D42A27DB-BD31-4B8C-83A1-F6EECF244321}">
                <p14:modId xmlns:p14="http://schemas.microsoft.com/office/powerpoint/2010/main" val="630801792"/>
              </p:ext>
            </p:extLst>
          </p:nvPr>
        </p:nvGraphicFramePr>
        <p:xfrm>
          <a:off x="457200" y="1524000"/>
          <a:ext cx="8229600"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6" name="Straight Connector 15"/>
          <p:cNvCxnSpPr/>
          <p:nvPr/>
        </p:nvCxnSpPr>
        <p:spPr>
          <a:xfrm rot="5400000">
            <a:off x="1752600" y="6248400"/>
            <a:ext cx="152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4876800" y="6248400"/>
            <a:ext cx="152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algn="l">
              <a:defRPr/>
            </a:pPr>
            <a:r>
              <a:rPr lang="en-US" sz="2800" b="1" dirty="0"/>
              <a:t>Impact Evaluation </a:t>
            </a:r>
            <a:r>
              <a:rPr lang="en-US" sz="2800" b="1" dirty="0" smtClean="0"/>
              <a:t>Setup</a:t>
            </a:r>
            <a:endParaRPr lang="en-US" sz="2800" b="1" dirty="0"/>
          </a:p>
        </p:txBody>
      </p:sp>
      <p:sp>
        <p:nvSpPr>
          <p:cNvPr id="9" name="Slide Number Placeholder 8"/>
          <p:cNvSpPr>
            <a:spLocks noGrp="1"/>
          </p:cNvSpPr>
          <p:nvPr>
            <p:ph type="sldNum" sz="quarter" idx="12"/>
          </p:nvPr>
        </p:nvSpPr>
        <p:spPr/>
        <p:txBody>
          <a:bodyPr/>
          <a:lstStyle/>
          <a:p>
            <a:fld id="{1DE960A7-0E11-4CBB-BD6F-5B146DD4E5E9}" type="slidenum">
              <a:rPr lang="en-US" smtClean="0"/>
              <a:pPr/>
              <a:t>11</a:t>
            </a:fld>
            <a:endParaRPr lang="en-US"/>
          </a:p>
        </p:txBody>
      </p:sp>
      <p:graphicFrame>
        <p:nvGraphicFramePr>
          <p:cNvPr id="5" name="Diagram 4"/>
          <p:cNvGraphicFramePr/>
          <p:nvPr>
            <p:extLst>
              <p:ext uri="{D42A27DB-BD31-4B8C-83A1-F6EECF244321}">
                <p14:modId xmlns:p14="http://schemas.microsoft.com/office/powerpoint/2010/main" val="2878788329"/>
              </p:ext>
            </p:extLst>
          </p:nvPr>
        </p:nvGraphicFramePr>
        <p:xfrm>
          <a:off x="533400" y="1219200"/>
          <a:ext cx="8077200" cy="51285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1524000" y="1371600"/>
            <a:ext cx="42672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381000"/>
            <a:ext cx="8229600" cy="838200"/>
          </a:xfrm>
          <a:prstGeom prst="rect">
            <a:avLst/>
          </a:prstGeo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lvl="0">
              <a:spcBef>
                <a:spcPct val="0"/>
              </a:spcBef>
              <a:defRPr/>
            </a:pPr>
            <a:r>
              <a:rPr lang="en-US" sz="2800" b="1" dirty="0" smtClean="0">
                <a:latin typeface="+mj-lt"/>
                <a:ea typeface="+mj-ea"/>
                <a:cs typeface="+mj-cs"/>
              </a:rPr>
              <a:t>Timeline</a:t>
            </a:r>
            <a:endParaRPr kumimoji="0" lang="en-US" sz="2800" b="1" i="0" u="none" strike="noStrike" kern="1200" cap="none" spc="0" normalizeH="0" baseline="0" noProof="0" dirty="0">
              <a:ln>
                <a:noFill/>
              </a:ln>
              <a:solidFill>
                <a:schemeClr val="tx1"/>
              </a:solidFill>
              <a:effectLst/>
              <a:uLnTx/>
              <a:uFillTx/>
              <a:latin typeface="+mj-lt"/>
              <a:ea typeface="+mj-ea"/>
              <a:cs typeface="+mj-cs"/>
            </a:endParaRPr>
          </a:p>
        </p:txBody>
      </p:sp>
      <p:sp>
        <p:nvSpPr>
          <p:cNvPr id="9" name="Slide Number Placeholder 8"/>
          <p:cNvSpPr>
            <a:spLocks noGrp="1"/>
          </p:cNvSpPr>
          <p:nvPr>
            <p:ph type="sldNum" sz="quarter" idx="12"/>
          </p:nvPr>
        </p:nvSpPr>
        <p:spPr/>
        <p:txBody>
          <a:bodyPr/>
          <a:lstStyle/>
          <a:p>
            <a:fld id="{1DE960A7-0E11-4CBB-BD6F-5B146DD4E5E9}" type="slidenum">
              <a:rPr lang="en-US" smtClean="0"/>
              <a:pPr/>
              <a:t>12</a:t>
            </a:fld>
            <a:endParaRPr lang="en-US"/>
          </a:p>
        </p:txBody>
      </p:sp>
      <p:graphicFrame>
        <p:nvGraphicFramePr>
          <p:cNvPr id="6" name="Diagram 5"/>
          <p:cNvGraphicFramePr/>
          <p:nvPr>
            <p:extLst>
              <p:ext uri="{D42A27DB-BD31-4B8C-83A1-F6EECF244321}">
                <p14:modId xmlns:p14="http://schemas.microsoft.com/office/powerpoint/2010/main" val="1001100844"/>
              </p:ext>
            </p:extLst>
          </p:nvPr>
        </p:nvGraphicFramePr>
        <p:xfrm>
          <a:off x="457200" y="2133600"/>
          <a:ext cx="8205651" cy="441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457200" y="1563670"/>
            <a:ext cx="6172200" cy="400110"/>
          </a:xfrm>
          <a:prstGeom prst="rect">
            <a:avLst/>
          </a:prstGeom>
          <a:noFill/>
        </p:spPr>
        <p:txBody>
          <a:bodyPr wrap="square" rtlCol="0">
            <a:spAutoFit/>
          </a:bodyPr>
          <a:lstStyle/>
          <a:p>
            <a:r>
              <a:rPr lang="en-US" sz="2000" dirty="0" smtClean="0"/>
              <a:t>Timeframe: December 2011-November 2012</a:t>
            </a:r>
            <a:endParaRPr lang="en-US" sz="2000" dirty="0"/>
          </a:p>
        </p:txBody>
      </p:sp>
      <p:sp>
        <p:nvSpPr>
          <p:cNvPr id="8" name="Text Box 2"/>
          <p:cNvSpPr txBox="1">
            <a:spLocks noChangeArrowheads="1"/>
          </p:cNvSpPr>
          <p:nvPr/>
        </p:nvSpPr>
        <p:spPr bwMode="auto">
          <a:xfrm>
            <a:off x="2124891" y="2514600"/>
            <a:ext cx="3313884" cy="534189"/>
          </a:xfrm>
          <a:prstGeom prst="rect">
            <a:avLst/>
          </a:prstGeom>
          <a:noFill/>
          <a:ln w="9525">
            <a:noFill/>
            <a:miter lim="800000"/>
            <a:headEnd/>
            <a:tailEnd/>
          </a:ln>
        </p:spPr>
        <p:txBody>
          <a:bodyPr rot="0" vert="horz" wrap="square" lIns="91440" tIns="45720" rIns="91440" bIns="45720" anchor="t" anchorCtr="0">
            <a:noAutofit/>
          </a:bodyPr>
          <a:lstStyle/>
          <a:p>
            <a:pPr marL="0" marR="0">
              <a:lnSpc>
                <a:spcPct val="115000"/>
              </a:lnSpc>
              <a:spcBef>
                <a:spcPts val="0"/>
              </a:spcBef>
              <a:spcAft>
                <a:spcPts val="1000"/>
              </a:spcAft>
            </a:pPr>
            <a:r>
              <a:rPr lang="en-US" sz="1300" b="1" dirty="0">
                <a:effectLst/>
                <a:latin typeface="Calibri"/>
                <a:ea typeface="Calibri"/>
                <a:cs typeface="Times New Roman"/>
              </a:rPr>
              <a:t>Soap Opera is aired </a:t>
            </a:r>
            <a:r>
              <a:rPr lang="en-US" sz="1300" b="1" dirty="0" smtClean="0">
                <a:effectLst/>
                <a:latin typeface="Calibri"/>
                <a:ea typeface="Calibri"/>
                <a:cs typeface="Times New Roman"/>
              </a:rPr>
              <a:t>(</a:t>
            </a:r>
            <a:r>
              <a:rPr lang="en-US" sz="1300" b="1" dirty="0">
                <a:effectLst/>
                <a:latin typeface="Calibri"/>
                <a:ea typeface="Calibri"/>
                <a:cs typeface="Times New Roman"/>
              </a:rPr>
              <a:t>13Feb – 27March 2012)</a:t>
            </a:r>
          </a:p>
        </p:txBody>
      </p:sp>
    </p:spTree>
    <p:extLst>
      <p:ext uri="{BB962C8B-B14F-4D97-AF65-F5344CB8AC3E}">
        <p14:creationId xmlns:p14="http://schemas.microsoft.com/office/powerpoint/2010/main" val="34849414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371600"/>
            <a:ext cx="7783513" cy="5081588"/>
          </a:xfrm>
        </p:spPr>
        <p:txBody>
          <a:bodyPr>
            <a:normAutofit/>
          </a:bodyPr>
          <a:lstStyle/>
          <a:p>
            <a:pPr marL="457200" indent="-457200" algn="l">
              <a:buFont typeface="Wingdings" pitchFamily="2" charset="2"/>
              <a:buChar char="Ø"/>
              <a:tabLst>
                <a:tab pos="457200" algn="l"/>
              </a:tabLst>
              <a:defRPr/>
            </a:pPr>
            <a:r>
              <a:rPr lang="en-US" sz="2000" dirty="0" smtClean="0">
                <a:solidFill>
                  <a:schemeClr val="tx1"/>
                </a:solidFill>
              </a:rPr>
              <a:t>Daily </a:t>
            </a:r>
            <a:r>
              <a:rPr lang="en-US" sz="2000" dirty="0">
                <a:solidFill>
                  <a:schemeClr val="tx1"/>
                </a:solidFill>
              </a:rPr>
              <a:t>call volume data from the NDMA call centers </a:t>
            </a:r>
            <a:r>
              <a:rPr lang="en-US" sz="2000" dirty="0" smtClean="0">
                <a:solidFill>
                  <a:schemeClr val="tx1"/>
                </a:solidFill>
              </a:rPr>
              <a:t>shows a </a:t>
            </a:r>
            <a:r>
              <a:rPr lang="en-US" sz="2000" dirty="0">
                <a:solidFill>
                  <a:schemeClr val="tx1"/>
                </a:solidFill>
              </a:rPr>
              <a:t>spike in incoming calls immediately following the episode where </a:t>
            </a:r>
            <a:r>
              <a:rPr lang="en-US" sz="2000" dirty="0" smtClean="0">
                <a:solidFill>
                  <a:schemeClr val="tx1"/>
                </a:solidFill>
              </a:rPr>
              <a:t>the NDMA </a:t>
            </a:r>
            <a:r>
              <a:rPr lang="en-US" sz="2000" dirty="0">
                <a:solidFill>
                  <a:schemeClr val="tx1"/>
                </a:solidFill>
              </a:rPr>
              <a:t>was introduced into the soap storyline. </a:t>
            </a:r>
            <a:endParaRPr lang="en-ZA" sz="2000" dirty="0"/>
          </a:p>
        </p:txBody>
      </p:sp>
      <p:sp>
        <p:nvSpPr>
          <p:cNvPr id="5" name="Title 1"/>
          <p:cNvSpPr txBox="1">
            <a:spLocks/>
          </p:cNvSpPr>
          <p:nvPr/>
        </p:nvSpPr>
        <p:spPr>
          <a:xfrm>
            <a:off x="457200" y="381000"/>
            <a:ext cx="8229600" cy="838200"/>
          </a:xfrm>
          <a:prstGeom prst="rect">
            <a:avLst/>
          </a:prstGeo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a:spcBef>
                <a:spcPct val="0"/>
              </a:spcBef>
              <a:defRPr/>
            </a:pPr>
            <a:r>
              <a:rPr lang="en-US" sz="2800" b="1" dirty="0" smtClean="0">
                <a:solidFill>
                  <a:prstClr val="black"/>
                </a:solidFill>
              </a:rPr>
              <a:t>Results</a:t>
            </a:r>
            <a:r>
              <a:rPr lang="en-US" sz="2800" b="1" dirty="0">
                <a:solidFill>
                  <a:prstClr val="black"/>
                </a:solidFill>
              </a:rPr>
              <a:t>: </a:t>
            </a:r>
            <a:r>
              <a:rPr lang="en-US" sz="2800" b="1" dirty="0" smtClean="0">
                <a:solidFill>
                  <a:prstClr val="black"/>
                </a:solidFill>
              </a:rPr>
              <a:t>Impacts on Seeking </a:t>
            </a:r>
            <a:r>
              <a:rPr lang="en-US" sz="2800" b="1" dirty="0">
                <a:solidFill>
                  <a:prstClr val="black"/>
                </a:solidFill>
              </a:rPr>
              <a:t>Financial </a:t>
            </a:r>
            <a:r>
              <a:rPr lang="en-US" sz="2800" b="1" dirty="0" smtClean="0">
                <a:solidFill>
                  <a:prstClr val="black"/>
                </a:solidFill>
              </a:rPr>
              <a:t>Advice </a:t>
            </a:r>
            <a:endParaRPr lang="en-US" sz="2800" b="1" dirty="0">
              <a:solidFill>
                <a:prstClr val="black"/>
              </a:solidFill>
            </a:endParaRPr>
          </a:p>
        </p:txBody>
      </p:sp>
      <p:sp>
        <p:nvSpPr>
          <p:cNvPr id="9" name="Slide Number Placeholder 8"/>
          <p:cNvSpPr>
            <a:spLocks noGrp="1"/>
          </p:cNvSpPr>
          <p:nvPr>
            <p:ph type="sldNum" sz="quarter" idx="12"/>
          </p:nvPr>
        </p:nvSpPr>
        <p:spPr/>
        <p:txBody>
          <a:bodyPr/>
          <a:lstStyle/>
          <a:p>
            <a:fld id="{1DE960A7-0E11-4CBB-BD6F-5B146DD4E5E9}" type="slidenum">
              <a:rPr lang="en-US" smtClean="0">
                <a:solidFill>
                  <a:prstClr val="black">
                    <a:tint val="75000"/>
                  </a:prstClr>
                </a:solidFill>
              </a:rPr>
              <a:pPr/>
              <a:t>13</a:t>
            </a:fld>
            <a:endParaRPr lang="en-US">
              <a:solidFill>
                <a:prstClr val="black">
                  <a:tint val="75000"/>
                </a:prstClr>
              </a:solidFill>
            </a:endParaRPr>
          </a:p>
        </p:txBody>
      </p:sp>
      <p:pic>
        <p:nvPicPr>
          <p:cNvPr id="819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8976" y="6019800"/>
            <a:ext cx="7160623" cy="846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68977" y="2327828"/>
            <a:ext cx="6400800" cy="3844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15546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371600"/>
            <a:ext cx="7783513" cy="5081588"/>
          </a:xfrm>
        </p:spPr>
        <p:txBody>
          <a:bodyPr>
            <a:normAutofit fontScale="32500" lnSpcReduction="20000"/>
          </a:bodyPr>
          <a:lstStyle/>
          <a:p>
            <a:pPr marL="457200" indent="-457200" algn="l">
              <a:buFont typeface="Wingdings" pitchFamily="2" charset="2"/>
              <a:buChar char="Ø"/>
            </a:pPr>
            <a:r>
              <a:rPr lang="en-US" sz="6200" dirty="0">
                <a:solidFill>
                  <a:schemeClr val="tx1"/>
                </a:solidFill>
              </a:rPr>
              <a:t>The results show significant improvements in content specific financial knowledge, affinity towards borrowing formally, moving away from hire purchase deals, and gambling </a:t>
            </a:r>
            <a:r>
              <a:rPr lang="en-US" sz="6200" dirty="0" smtClean="0">
                <a:solidFill>
                  <a:schemeClr val="tx1"/>
                </a:solidFill>
              </a:rPr>
              <a:t>less. </a:t>
            </a:r>
          </a:p>
          <a:p>
            <a:pPr marL="914400" lvl="1" indent="-457200" algn="l">
              <a:buFont typeface="Wingdings" pitchFamily="2" charset="2"/>
              <a:buChar char="Ø"/>
            </a:pPr>
            <a:r>
              <a:rPr lang="en-US" sz="4900" dirty="0" smtClean="0">
                <a:solidFill>
                  <a:schemeClr val="tx1"/>
                </a:solidFill>
              </a:rPr>
              <a:t>All these messages were </a:t>
            </a:r>
            <a:r>
              <a:rPr lang="en-US" sz="4900" dirty="0">
                <a:solidFill>
                  <a:schemeClr val="tx1"/>
                </a:solidFill>
              </a:rPr>
              <a:t>conveyed in the </a:t>
            </a:r>
            <a:r>
              <a:rPr lang="en-US" sz="4900" dirty="0" smtClean="0">
                <a:solidFill>
                  <a:schemeClr val="tx1"/>
                </a:solidFill>
              </a:rPr>
              <a:t>soap opera </a:t>
            </a:r>
            <a:r>
              <a:rPr lang="en-US" sz="4900" dirty="0">
                <a:solidFill>
                  <a:schemeClr val="tx1"/>
                </a:solidFill>
              </a:rPr>
              <a:t>storyline</a:t>
            </a:r>
            <a:r>
              <a:rPr lang="en-US" sz="4900" dirty="0" smtClean="0">
                <a:solidFill>
                  <a:schemeClr val="tx1"/>
                </a:solidFill>
              </a:rPr>
              <a:t>.</a:t>
            </a:r>
          </a:p>
          <a:p>
            <a:pPr lvl="1" algn="l"/>
            <a:endParaRPr lang="en-US" sz="3700" dirty="0">
              <a:solidFill>
                <a:schemeClr val="tx1"/>
              </a:solidFill>
            </a:endParaRPr>
          </a:p>
          <a:p>
            <a:pPr marL="457200" indent="-457200" algn="l">
              <a:buFont typeface="Wingdings" pitchFamily="2" charset="2"/>
              <a:buChar char="Ø"/>
            </a:pPr>
            <a:r>
              <a:rPr lang="en-US" sz="6200" dirty="0" smtClean="0">
                <a:solidFill>
                  <a:schemeClr val="tx1"/>
                </a:solidFill>
              </a:rPr>
              <a:t>Focus group discussions confirm </a:t>
            </a:r>
            <a:r>
              <a:rPr lang="en-US" sz="6200" dirty="0">
                <a:solidFill>
                  <a:schemeClr val="tx1"/>
                </a:solidFill>
              </a:rPr>
              <a:t>these findings and further </a:t>
            </a:r>
            <a:r>
              <a:rPr lang="en-US" sz="6200" dirty="0" smtClean="0">
                <a:solidFill>
                  <a:schemeClr val="tx1"/>
                </a:solidFill>
              </a:rPr>
              <a:t>highlight </a:t>
            </a:r>
            <a:r>
              <a:rPr lang="en-US" sz="6200" dirty="0">
                <a:solidFill>
                  <a:schemeClr val="tx1"/>
                </a:solidFill>
              </a:rPr>
              <a:t>some key gender differences in the way men and women think about </a:t>
            </a:r>
            <a:r>
              <a:rPr lang="en-US" sz="6200" dirty="0" smtClean="0">
                <a:solidFill>
                  <a:schemeClr val="tx1"/>
                </a:solidFill>
              </a:rPr>
              <a:t>borrowing.</a:t>
            </a:r>
          </a:p>
          <a:p>
            <a:pPr algn="l"/>
            <a:endParaRPr lang="en-US" sz="4000" dirty="0" smtClean="0">
              <a:solidFill>
                <a:schemeClr val="tx1"/>
              </a:solidFill>
            </a:endParaRPr>
          </a:p>
          <a:p>
            <a:pPr marL="457200" indent="-457200" algn="l">
              <a:buFont typeface="Wingdings" pitchFamily="2" charset="2"/>
              <a:buChar char="Ø"/>
            </a:pPr>
            <a:r>
              <a:rPr lang="en-US" sz="6200" dirty="0" smtClean="0">
                <a:solidFill>
                  <a:schemeClr val="tx1"/>
                </a:solidFill>
              </a:rPr>
              <a:t>The </a:t>
            </a:r>
            <a:r>
              <a:rPr lang="en-US" sz="6200" dirty="0">
                <a:solidFill>
                  <a:schemeClr val="tx1"/>
                </a:solidFill>
              </a:rPr>
              <a:t>effect </a:t>
            </a:r>
            <a:r>
              <a:rPr lang="en-US" sz="6200" dirty="0" smtClean="0">
                <a:solidFill>
                  <a:schemeClr val="tx1"/>
                </a:solidFill>
              </a:rPr>
              <a:t>of  </a:t>
            </a:r>
            <a:r>
              <a:rPr lang="en-US" sz="6200" dirty="0">
                <a:solidFill>
                  <a:schemeClr val="tx1"/>
                </a:solidFill>
              </a:rPr>
              <a:t>a televised public call to action towards seeking financial advice through the National Debt Management Association leads to significant upsurge in calls immediately after the messages are shown on </a:t>
            </a:r>
            <a:r>
              <a:rPr lang="en-US" sz="6200" dirty="0" smtClean="0">
                <a:solidFill>
                  <a:schemeClr val="tx1"/>
                </a:solidFill>
              </a:rPr>
              <a:t>TV, but dissipates </a:t>
            </a:r>
            <a:r>
              <a:rPr lang="en-US" sz="6200" dirty="0">
                <a:solidFill>
                  <a:schemeClr val="tx1"/>
                </a:solidFill>
              </a:rPr>
              <a:t>over </a:t>
            </a:r>
            <a:r>
              <a:rPr lang="en-US" sz="6200" dirty="0" smtClean="0">
                <a:solidFill>
                  <a:schemeClr val="tx1"/>
                </a:solidFill>
              </a:rPr>
              <a:t>time.</a:t>
            </a:r>
          </a:p>
          <a:p>
            <a:pPr marL="914400" lvl="1" indent="-457200" algn="l">
              <a:buFont typeface="Wingdings" pitchFamily="2" charset="2"/>
              <a:buChar char="Ø"/>
            </a:pPr>
            <a:r>
              <a:rPr lang="en-US" sz="4900" dirty="0" smtClean="0">
                <a:solidFill>
                  <a:schemeClr val="tx1"/>
                </a:solidFill>
              </a:rPr>
              <a:t>This suggests </a:t>
            </a:r>
            <a:r>
              <a:rPr lang="en-US" sz="4900" dirty="0">
                <a:solidFill>
                  <a:schemeClr val="tx1"/>
                </a:solidFill>
              </a:rPr>
              <a:t>the need for complementary interventions to ensure greater target group knowledge </a:t>
            </a:r>
            <a:r>
              <a:rPr lang="en-US" sz="4900" dirty="0" smtClean="0">
                <a:solidFill>
                  <a:schemeClr val="tx1"/>
                </a:solidFill>
              </a:rPr>
              <a:t>retention.</a:t>
            </a:r>
          </a:p>
          <a:p>
            <a:pPr lvl="1" algn="l"/>
            <a:endParaRPr lang="en-US" sz="3700" dirty="0">
              <a:solidFill>
                <a:schemeClr val="tx1"/>
              </a:solidFill>
            </a:endParaRPr>
          </a:p>
          <a:p>
            <a:pPr marL="457200" indent="-457200" algn="l">
              <a:buFont typeface="Wingdings" pitchFamily="2" charset="2"/>
              <a:buChar char="Ø"/>
            </a:pPr>
            <a:r>
              <a:rPr lang="en-US" sz="6200" dirty="0" smtClean="0">
                <a:solidFill>
                  <a:schemeClr val="tx1"/>
                </a:solidFill>
              </a:rPr>
              <a:t>Overall the results show that entertainment </a:t>
            </a:r>
            <a:r>
              <a:rPr lang="en-US" sz="6200" dirty="0">
                <a:solidFill>
                  <a:schemeClr val="tx1"/>
                </a:solidFill>
              </a:rPr>
              <a:t>media has the power to capture the attention of individuals </a:t>
            </a:r>
            <a:r>
              <a:rPr lang="en-US" sz="6200" dirty="0" smtClean="0">
                <a:solidFill>
                  <a:schemeClr val="tx1"/>
                </a:solidFill>
              </a:rPr>
              <a:t>and can provide </a:t>
            </a:r>
            <a:r>
              <a:rPr lang="en-US" sz="6200" dirty="0">
                <a:solidFill>
                  <a:schemeClr val="tx1"/>
                </a:solidFill>
              </a:rPr>
              <a:t>policy makers with an effective and accessible vehicle to deliver </a:t>
            </a:r>
            <a:r>
              <a:rPr lang="en-US" sz="6200" dirty="0" smtClean="0">
                <a:solidFill>
                  <a:schemeClr val="tx1"/>
                </a:solidFill>
              </a:rPr>
              <a:t>carefully designed educational </a:t>
            </a:r>
            <a:r>
              <a:rPr lang="en-US" sz="6200" dirty="0">
                <a:solidFill>
                  <a:schemeClr val="tx1"/>
                </a:solidFill>
              </a:rPr>
              <a:t>messages</a:t>
            </a:r>
            <a:r>
              <a:rPr lang="en-US" sz="6200" dirty="0" smtClean="0">
                <a:solidFill>
                  <a:schemeClr val="tx1"/>
                </a:solidFill>
              </a:rPr>
              <a:t>.</a:t>
            </a:r>
            <a:endParaRPr lang="en-US" sz="6200" dirty="0">
              <a:solidFill>
                <a:schemeClr val="tx1"/>
              </a:solidFill>
            </a:endParaRPr>
          </a:p>
          <a:p>
            <a:pPr marL="457200" indent="-457200" algn="l">
              <a:buFont typeface="Wingdings" pitchFamily="2" charset="2"/>
              <a:buChar char="Ø"/>
            </a:pPr>
            <a:endParaRPr lang="en-US" dirty="0" smtClean="0">
              <a:solidFill>
                <a:schemeClr val="tx1"/>
              </a:solidFill>
            </a:endParaRPr>
          </a:p>
        </p:txBody>
      </p:sp>
      <p:sp>
        <p:nvSpPr>
          <p:cNvPr id="5" name="Title 1"/>
          <p:cNvSpPr txBox="1">
            <a:spLocks/>
          </p:cNvSpPr>
          <p:nvPr/>
        </p:nvSpPr>
        <p:spPr>
          <a:xfrm>
            <a:off x="457200" y="381000"/>
            <a:ext cx="8229600" cy="838200"/>
          </a:xfrm>
          <a:prstGeom prst="rect">
            <a:avLst/>
          </a:prstGeo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800" b="1" dirty="0" smtClean="0">
                <a:latin typeface="+mj-lt"/>
                <a:ea typeface="+mj-ea"/>
                <a:cs typeface="+mj-cs"/>
              </a:rPr>
              <a:t>Results Summary</a:t>
            </a:r>
            <a:endParaRPr kumimoji="0" lang="en-US" sz="2800" b="1" i="0" u="none" strike="noStrike" kern="1200" cap="none" spc="0" normalizeH="0" baseline="0" noProof="0" dirty="0">
              <a:ln>
                <a:noFill/>
              </a:ln>
              <a:solidFill>
                <a:schemeClr val="tx1"/>
              </a:solidFill>
              <a:effectLst/>
              <a:uLnTx/>
              <a:uFillTx/>
              <a:latin typeface="+mj-lt"/>
              <a:ea typeface="+mj-ea"/>
              <a:cs typeface="+mj-cs"/>
            </a:endParaRPr>
          </a:p>
        </p:txBody>
      </p:sp>
      <p:sp>
        <p:nvSpPr>
          <p:cNvPr id="9" name="Slide Number Placeholder 8"/>
          <p:cNvSpPr>
            <a:spLocks noGrp="1"/>
          </p:cNvSpPr>
          <p:nvPr>
            <p:ph type="sldNum" sz="quarter" idx="12"/>
          </p:nvPr>
        </p:nvSpPr>
        <p:spPr/>
        <p:txBody>
          <a:bodyPr/>
          <a:lstStyle/>
          <a:p>
            <a:fld id="{1DE960A7-0E11-4CBB-BD6F-5B146DD4E5E9}" type="slidenum">
              <a:rPr lang="en-US" smtClean="0"/>
              <a:pPr/>
              <a:t>14</a:t>
            </a:fld>
            <a:endParaRPr lang="en-US"/>
          </a:p>
        </p:txBody>
      </p:sp>
    </p:spTree>
    <p:extLst>
      <p:ext uri="{BB962C8B-B14F-4D97-AF65-F5344CB8AC3E}">
        <p14:creationId xmlns:p14="http://schemas.microsoft.com/office/powerpoint/2010/main" val="5894141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371600"/>
            <a:ext cx="7783513" cy="5081588"/>
          </a:xfrm>
        </p:spPr>
        <p:txBody>
          <a:bodyPr>
            <a:normAutofit/>
          </a:bodyPr>
          <a:lstStyle/>
          <a:p>
            <a:pPr marL="457200" indent="-457200" algn="l">
              <a:buFont typeface="Wingdings" pitchFamily="2" charset="2"/>
              <a:buChar char="Ø"/>
            </a:pPr>
            <a:r>
              <a:rPr lang="en-US" sz="2000" dirty="0" smtClean="0">
                <a:solidFill>
                  <a:schemeClr val="tx1"/>
                </a:solidFill>
              </a:rPr>
              <a:t>In focus groups, </a:t>
            </a:r>
            <a:r>
              <a:rPr lang="en-US" sz="2000" dirty="0">
                <a:solidFill>
                  <a:schemeClr val="tx1"/>
                </a:solidFill>
              </a:rPr>
              <a:t>women generally came across as being </a:t>
            </a:r>
            <a:r>
              <a:rPr lang="en-US" sz="2000" dirty="0" smtClean="0">
                <a:solidFill>
                  <a:schemeClr val="tx1"/>
                </a:solidFill>
              </a:rPr>
              <a:t>reluctant </a:t>
            </a:r>
            <a:r>
              <a:rPr lang="en-US" sz="2000" dirty="0">
                <a:solidFill>
                  <a:schemeClr val="tx1"/>
                </a:solidFill>
              </a:rPr>
              <a:t>to </a:t>
            </a:r>
            <a:r>
              <a:rPr lang="en-US" sz="2000" dirty="0" smtClean="0">
                <a:solidFill>
                  <a:schemeClr val="tx1"/>
                </a:solidFill>
              </a:rPr>
              <a:t>borrow, </a:t>
            </a:r>
            <a:r>
              <a:rPr lang="en-US" sz="2000" dirty="0">
                <a:solidFill>
                  <a:schemeClr val="tx1"/>
                </a:solidFill>
              </a:rPr>
              <a:t>and only preferred to borrow as a last resort. This helps explain the muted impact on formal borrowing and borrowing only for unexpected emergencies. </a:t>
            </a:r>
            <a:endParaRPr lang="en-US" sz="2000" dirty="0" smtClean="0">
              <a:solidFill>
                <a:schemeClr val="tx1"/>
              </a:solidFill>
            </a:endParaRPr>
          </a:p>
          <a:p>
            <a:pPr marL="914400" lvl="1" indent="-457200" algn="l">
              <a:buFont typeface="Wingdings" pitchFamily="2" charset="2"/>
              <a:buChar char="Ø"/>
            </a:pPr>
            <a:r>
              <a:rPr lang="en-US" sz="1600" dirty="0" smtClean="0">
                <a:solidFill>
                  <a:schemeClr val="tx1"/>
                </a:solidFill>
              </a:rPr>
              <a:t>One </a:t>
            </a:r>
            <a:r>
              <a:rPr lang="en-US" sz="1600" dirty="0">
                <a:solidFill>
                  <a:schemeClr val="tx1"/>
                </a:solidFill>
              </a:rPr>
              <a:t>female response was, “If you do loans you will end up paying a lot of money back, they are very costly. It is better to budget and save for what you want.” Another female reacted to information from a colleague about her multiple loans, “Three accounts? That is damaging</a:t>
            </a:r>
            <a:r>
              <a:rPr lang="en-US" sz="1600" dirty="0" smtClean="0">
                <a:solidFill>
                  <a:schemeClr val="tx1"/>
                </a:solidFill>
              </a:rPr>
              <a:t>!”</a:t>
            </a:r>
          </a:p>
          <a:p>
            <a:pPr marL="914400" lvl="1" indent="-457200" algn="l">
              <a:buFont typeface="Wingdings" pitchFamily="2" charset="2"/>
              <a:buChar char="Ø"/>
            </a:pPr>
            <a:endParaRPr lang="en-US" sz="1000" dirty="0" smtClean="0">
              <a:solidFill>
                <a:schemeClr val="tx1"/>
              </a:solidFill>
            </a:endParaRPr>
          </a:p>
          <a:p>
            <a:pPr marL="457200" indent="-457200" algn="l">
              <a:buFont typeface="Wingdings" pitchFamily="2" charset="2"/>
              <a:buChar char="Ø"/>
            </a:pPr>
            <a:r>
              <a:rPr lang="en-US" sz="2000" dirty="0">
                <a:solidFill>
                  <a:schemeClr val="tx1"/>
                </a:solidFill>
              </a:rPr>
              <a:t>Men </a:t>
            </a:r>
            <a:r>
              <a:rPr lang="en-US" sz="2000" dirty="0" smtClean="0">
                <a:solidFill>
                  <a:schemeClr val="tx1"/>
                </a:solidFill>
              </a:rPr>
              <a:t>were </a:t>
            </a:r>
            <a:r>
              <a:rPr lang="en-US" sz="2000" dirty="0">
                <a:solidFill>
                  <a:schemeClr val="tx1"/>
                </a:solidFill>
              </a:rPr>
              <a:t>more willing to use borrowing, often to pay for consumption items and consumer </a:t>
            </a:r>
            <a:r>
              <a:rPr lang="en-US" sz="2000" dirty="0" smtClean="0">
                <a:solidFill>
                  <a:schemeClr val="tx1"/>
                </a:solidFill>
              </a:rPr>
              <a:t>electronics.</a:t>
            </a:r>
          </a:p>
          <a:p>
            <a:pPr marL="457200" indent="-457200" algn="l">
              <a:buFont typeface="Wingdings" pitchFamily="2" charset="2"/>
              <a:buChar char="Ø"/>
            </a:pPr>
            <a:endParaRPr lang="en-US" sz="1000" dirty="0" smtClean="0"/>
          </a:p>
          <a:p>
            <a:pPr marL="457200" indent="-457200" algn="l">
              <a:buFont typeface="Wingdings" pitchFamily="2" charset="2"/>
              <a:buChar char="Ø"/>
            </a:pPr>
            <a:r>
              <a:rPr lang="en-US" sz="2000" dirty="0" smtClean="0">
                <a:solidFill>
                  <a:schemeClr val="tx1"/>
                </a:solidFill>
              </a:rPr>
              <a:t>Despite </a:t>
            </a:r>
            <a:r>
              <a:rPr lang="en-US" sz="2000" dirty="0">
                <a:solidFill>
                  <a:schemeClr val="tx1"/>
                </a:solidFill>
              </a:rPr>
              <a:t>thinking differently about reasons to borrow, both male and female respondents agreed that formal borrowing was key to successful financial management</a:t>
            </a:r>
            <a:r>
              <a:rPr lang="en-US" sz="2000" dirty="0" smtClean="0">
                <a:solidFill>
                  <a:schemeClr val="tx1"/>
                </a:solidFill>
              </a:rPr>
              <a:t>.</a:t>
            </a:r>
          </a:p>
          <a:p>
            <a:pPr marL="457200" indent="-457200" algn="l">
              <a:buFont typeface="Wingdings" pitchFamily="2" charset="2"/>
              <a:buChar char="Ø"/>
            </a:pPr>
            <a:endParaRPr lang="en-US" dirty="0" smtClean="0">
              <a:solidFill>
                <a:schemeClr val="tx1"/>
              </a:solidFill>
            </a:endParaRPr>
          </a:p>
        </p:txBody>
      </p:sp>
      <p:sp>
        <p:nvSpPr>
          <p:cNvPr id="5" name="Title 1"/>
          <p:cNvSpPr txBox="1">
            <a:spLocks/>
          </p:cNvSpPr>
          <p:nvPr/>
        </p:nvSpPr>
        <p:spPr>
          <a:xfrm>
            <a:off x="457200" y="381000"/>
            <a:ext cx="8229600" cy="838200"/>
          </a:xfrm>
          <a:prstGeom prst="rect">
            <a:avLst/>
          </a:prstGeo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j-lt"/>
                <a:ea typeface="+mj-ea"/>
                <a:cs typeface="+mj-cs"/>
              </a:rPr>
              <a:t>Qualitative Results</a:t>
            </a:r>
            <a:endParaRPr kumimoji="0" lang="en-US" sz="2800" b="1" i="0" u="none" strike="noStrike" kern="1200" cap="none" spc="0" normalizeH="0" baseline="0" noProof="0" dirty="0">
              <a:ln>
                <a:noFill/>
              </a:ln>
              <a:solidFill>
                <a:schemeClr val="tx1"/>
              </a:solidFill>
              <a:effectLst/>
              <a:uLnTx/>
              <a:uFillTx/>
              <a:latin typeface="+mj-lt"/>
              <a:ea typeface="+mj-ea"/>
              <a:cs typeface="+mj-cs"/>
            </a:endParaRPr>
          </a:p>
        </p:txBody>
      </p:sp>
      <p:sp>
        <p:nvSpPr>
          <p:cNvPr id="9" name="Slide Number Placeholder 8"/>
          <p:cNvSpPr>
            <a:spLocks noGrp="1"/>
          </p:cNvSpPr>
          <p:nvPr>
            <p:ph type="sldNum" sz="quarter" idx="12"/>
          </p:nvPr>
        </p:nvSpPr>
        <p:spPr/>
        <p:txBody>
          <a:bodyPr/>
          <a:lstStyle/>
          <a:p>
            <a:fld id="{1DE960A7-0E11-4CBB-BD6F-5B146DD4E5E9}" type="slidenum">
              <a:rPr lang="en-US" smtClean="0"/>
              <a:pPr/>
              <a:t>15</a:t>
            </a:fld>
            <a:endParaRPr lang="en-US"/>
          </a:p>
        </p:txBody>
      </p:sp>
    </p:spTree>
    <p:extLst>
      <p:ext uri="{BB962C8B-B14F-4D97-AF65-F5344CB8AC3E}">
        <p14:creationId xmlns:p14="http://schemas.microsoft.com/office/powerpoint/2010/main" val="21157176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descr="C:\Users\wb281523\Desktop\World_Bank_Logo.gif"/>
          <p:cNvPicPr>
            <a:picLocks noChangeAspect="1" noChangeArrowheads="1"/>
          </p:cNvPicPr>
          <p:nvPr/>
        </p:nvPicPr>
        <p:blipFill>
          <a:blip r:embed="rId2" cstate="print"/>
          <a:srcRect/>
          <a:stretch>
            <a:fillRect/>
          </a:stretch>
        </p:blipFill>
        <p:spPr bwMode="auto">
          <a:xfrm>
            <a:off x="6705600" y="6172200"/>
            <a:ext cx="457200" cy="457200"/>
          </a:xfrm>
          <a:prstGeom prst="rect">
            <a:avLst/>
          </a:prstGeom>
          <a:noFill/>
          <a:ln w="9525">
            <a:noFill/>
            <a:miter lim="800000"/>
            <a:headEnd/>
            <a:tailEnd/>
          </a:ln>
        </p:spPr>
      </p:pic>
      <p:sp>
        <p:nvSpPr>
          <p:cNvPr id="13" name="TextBox 12"/>
          <p:cNvSpPr txBox="1"/>
          <p:nvPr/>
        </p:nvSpPr>
        <p:spPr>
          <a:xfrm>
            <a:off x="7239000" y="6324600"/>
            <a:ext cx="1905000" cy="369332"/>
          </a:xfrm>
          <a:prstGeom prst="rect">
            <a:avLst/>
          </a:prstGeom>
          <a:noFill/>
        </p:spPr>
        <p:txBody>
          <a:bodyPr wrap="square" rtlCol="0">
            <a:spAutoFit/>
          </a:bodyPr>
          <a:lstStyle/>
          <a:p>
            <a:r>
              <a:rPr lang="en-US" b="1" dirty="0" smtClean="0"/>
              <a:t>The World Bank</a:t>
            </a:r>
            <a:endParaRPr lang="en-US" b="1" dirty="0"/>
          </a:p>
        </p:txBody>
      </p:sp>
      <p:sp>
        <p:nvSpPr>
          <p:cNvPr id="7" name="TextBox 6"/>
          <p:cNvSpPr txBox="1"/>
          <p:nvPr/>
        </p:nvSpPr>
        <p:spPr>
          <a:xfrm>
            <a:off x="1524000" y="1215064"/>
            <a:ext cx="5791200" cy="2616101"/>
          </a:xfrm>
          <a:prstGeom prst="rect">
            <a:avLst/>
          </a:prstGeom>
          <a:noFill/>
        </p:spPr>
        <p:txBody>
          <a:bodyPr wrap="square" rtlCol="0">
            <a:spAutoFit/>
          </a:bodyPr>
          <a:lstStyle/>
          <a:p>
            <a:pPr algn="ctr"/>
            <a:endParaRPr lang="en-US" sz="2000" b="1" dirty="0"/>
          </a:p>
          <a:p>
            <a:pPr algn="ctr"/>
            <a:r>
              <a:rPr lang="en-US" sz="2100" b="1" dirty="0" smtClean="0"/>
              <a:t>Evaluation Authors: </a:t>
            </a:r>
          </a:p>
          <a:p>
            <a:pPr algn="ctr"/>
            <a:endParaRPr lang="en-US" sz="2100" b="1" dirty="0" smtClean="0"/>
          </a:p>
          <a:p>
            <a:pPr algn="ctr"/>
            <a:endParaRPr lang="en-US" sz="2100" b="1" dirty="0" smtClean="0"/>
          </a:p>
          <a:p>
            <a:pPr algn="ctr"/>
            <a:r>
              <a:rPr lang="en-US" sz="2100" b="1" dirty="0" err="1" smtClean="0"/>
              <a:t>Gunhild</a:t>
            </a:r>
            <a:r>
              <a:rPr lang="en-US" sz="2100" b="1" dirty="0" smtClean="0"/>
              <a:t> Berg (World Bank): gberg@worldbank.org</a:t>
            </a:r>
            <a:r>
              <a:rPr lang="en-US" sz="2100" dirty="0" smtClean="0"/>
              <a:t> </a:t>
            </a:r>
            <a:r>
              <a:rPr lang="en-US" sz="2100" b="1" dirty="0" smtClean="0"/>
              <a:t> </a:t>
            </a:r>
          </a:p>
          <a:p>
            <a:pPr algn="ctr"/>
            <a:endParaRPr lang="en-US" sz="2100" b="1" dirty="0"/>
          </a:p>
          <a:p>
            <a:pPr algn="ctr"/>
            <a:r>
              <a:rPr lang="en-US" sz="2100" b="1" dirty="0" smtClean="0"/>
              <a:t>Bilal Zia (</a:t>
            </a:r>
            <a:r>
              <a:rPr lang="en-US" sz="2100" b="1" dirty="0" smtClean="0"/>
              <a:t>World Bank): bzia@worldbank.org</a:t>
            </a:r>
            <a:r>
              <a:rPr lang="en-US" sz="2100" dirty="0" smtClean="0"/>
              <a:t> </a:t>
            </a:r>
          </a:p>
          <a:p>
            <a:pPr algn="ctr"/>
            <a:endParaRPr lang="en-US" b="1" dirty="0"/>
          </a:p>
        </p:txBody>
      </p:sp>
    </p:spTree>
    <p:extLst>
      <p:ext uri="{BB962C8B-B14F-4D97-AF65-F5344CB8AC3E}">
        <p14:creationId xmlns:p14="http://schemas.microsoft.com/office/powerpoint/2010/main" val="1731066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29200"/>
          </a:xfrm>
        </p:spPr>
        <p:txBody>
          <a:bodyPr>
            <a:normAutofit/>
          </a:bodyPr>
          <a:lstStyle/>
          <a:p>
            <a:pPr marL="457200" indent="-457200">
              <a:buFont typeface="Wingdings" pitchFamily="2" charset="2"/>
              <a:buChar char="Ø"/>
              <a:tabLst>
                <a:tab pos="457200" algn="l"/>
              </a:tabLst>
            </a:pPr>
            <a:r>
              <a:rPr lang="en-US" sz="2200" dirty="0" smtClean="0"/>
              <a:t>Over-indebtedness is a significant concern </a:t>
            </a:r>
          </a:p>
          <a:p>
            <a:pPr marL="857250" lvl="1" indent="-457200">
              <a:buFont typeface="Wingdings" pitchFamily="2" charset="2"/>
              <a:buChar char="Ø"/>
              <a:tabLst>
                <a:tab pos="457200" algn="l"/>
              </a:tabLst>
            </a:pPr>
            <a:r>
              <a:rPr lang="en-US" sz="1800" dirty="0" smtClean="0"/>
              <a:t>Ratio </a:t>
            </a:r>
            <a:r>
              <a:rPr lang="en-US" sz="1800" dirty="0"/>
              <a:t>of household debt to disposable income amounted to 76.3% in the second quarter of 2012. </a:t>
            </a:r>
            <a:endParaRPr lang="en-US" sz="1800" dirty="0" smtClean="0"/>
          </a:p>
          <a:p>
            <a:pPr marL="857250" lvl="1" indent="-457200">
              <a:buFont typeface="Wingdings" pitchFamily="2" charset="2"/>
              <a:buChar char="Ø"/>
              <a:tabLst>
                <a:tab pos="457200" algn="l"/>
              </a:tabLst>
            </a:pPr>
            <a:r>
              <a:rPr lang="en-US" sz="1800" dirty="0" smtClean="0"/>
              <a:t>In June 2012, the National Credit Regulator (NCR) reported that of the </a:t>
            </a:r>
            <a:r>
              <a:rPr lang="en-US" sz="1800" dirty="0"/>
              <a:t>19.6 </a:t>
            </a:r>
            <a:r>
              <a:rPr lang="en-US" sz="1800" dirty="0" smtClean="0"/>
              <a:t> million credit-active consumers, more than 9.22 million (&gt;47%) had impaired records. </a:t>
            </a:r>
          </a:p>
          <a:p>
            <a:pPr marL="857250" lvl="1" indent="-457200">
              <a:buFont typeface="Wingdings" pitchFamily="2" charset="2"/>
              <a:buChar char="Ø"/>
              <a:tabLst>
                <a:tab pos="457200" algn="l"/>
              </a:tabLst>
            </a:pPr>
            <a:r>
              <a:rPr lang="en-US" sz="1800" dirty="0" smtClean="0"/>
              <a:t>The </a:t>
            </a:r>
            <a:r>
              <a:rPr lang="en-US" sz="1800" dirty="0"/>
              <a:t>percentage of consumers with impaired records has been above 45% since December 2009</a:t>
            </a:r>
            <a:r>
              <a:rPr lang="en-US" sz="1800" dirty="0" smtClean="0"/>
              <a:t>.</a:t>
            </a:r>
          </a:p>
          <a:p>
            <a:pPr marL="457200" indent="-457200">
              <a:buFont typeface="Wingdings" pitchFamily="2" charset="2"/>
              <a:buChar char="Ø"/>
              <a:tabLst>
                <a:tab pos="457200" algn="l"/>
              </a:tabLst>
            </a:pPr>
            <a:endParaRPr lang="en-US" sz="2200" dirty="0" smtClean="0"/>
          </a:p>
          <a:p>
            <a:pPr marL="457200" indent="-457200">
              <a:buFont typeface="Wingdings" pitchFamily="2" charset="2"/>
              <a:buChar char="Ø"/>
              <a:tabLst>
                <a:tab pos="457200" algn="l"/>
              </a:tabLst>
            </a:pPr>
            <a:r>
              <a:rPr lang="en-US" sz="2200" dirty="0" smtClean="0"/>
              <a:t>Financial education is one avenue to encourage individuals to change behavior and attitudes</a:t>
            </a:r>
          </a:p>
          <a:p>
            <a:pPr marL="857250" lvl="1" indent="-457200">
              <a:buFont typeface="Wingdings" pitchFamily="2" charset="2"/>
              <a:buChar char="Ø"/>
              <a:tabLst>
                <a:tab pos="457200" algn="l"/>
              </a:tabLst>
            </a:pPr>
            <a:r>
              <a:rPr lang="en-US" sz="1800" dirty="0" smtClean="0"/>
              <a:t>Important to keep target population engaged and interested</a:t>
            </a:r>
          </a:p>
          <a:p>
            <a:pPr marL="857250" lvl="1" indent="-457200">
              <a:buFont typeface="Wingdings" pitchFamily="2" charset="2"/>
              <a:buChar char="Ø"/>
              <a:tabLst>
                <a:tab pos="457200" algn="l"/>
              </a:tabLst>
            </a:pPr>
            <a:r>
              <a:rPr lang="en-US" sz="1800" dirty="0" smtClean="0"/>
              <a:t>Important to keep the content relevant</a:t>
            </a:r>
          </a:p>
          <a:p>
            <a:pPr marL="857250" lvl="1" indent="-457200">
              <a:buFont typeface="Wingdings" pitchFamily="2" charset="2"/>
              <a:buChar char="Ø"/>
              <a:tabLst>
                <a:tab pos="457200" algn="l"/>
              </a:tabLst>
            </a:pPr>
            <a:r>
              <a:rPr lang="en-US" sz="1800" dirty="0" smtClean="0"/>
              <a:t>Important to sustain exposure longer than just one session </a:t>
            </a:r>
          </a:p>
          <a:p>
            <a:pPr marL="0" indent="0">
              <a:buNone/>
              <a:tabLst>
                <a:tab pos="457200" algn="l"/>
              </a:tabLst>
            </a:pPr>
            <a:endParaRPr lang="en-US" sz="2200" dirty="0" smtClean="0"/>
          </a:p>
          <a:p>
            <a:pPr marL="857250" lvl="1" indent="-457200">
              <a:buFont typeface="Wingdings" pitchFamily="2" charset="2"/>
              <a:buChar char="Ø"/>
              <a:tabLst>
                <a:tab pos="457200" algn="l"/>
              </a:tabLst>
            </a:pPr>
            <a:endParaRPr lang="en-US" sz="1600" dirty="0" smtClean="0"/>
          </a:p>
          <a:p>
            <a:pPr marL="857250" lvl="1" indent="-457200">
              <a:buFont typeface="Wingdings" pitchFamily="2" charset="2"/>
              <a:buChar char="Ø"/>
              <a:tabLst>
                <a:tab pos="457200" algn="l"/>
              </a:tabLst>
            </a:pPr>
            <a:endParaRPr lang="en-US" sz="1600" dirty="0" smtClean="0"/>
          </a:p>
        </p:txBody>
      </p:sp>
      <p:sp>
        <p:nvSpPr>
          <p:cNvPr id="4" name="Slide Number Placeholder 3"/>
          <p:cNvSpPr>
            <a:spLocks noGrp="1"/>
          </p:cNvSpPr>
          <p:nvPr>
            <p:ph type="sldNum" sz="quarter" idx="12"/>
          </p:nvPr>
        </p:nvSpPr>
        <p:spPr/>
        <p:txBody>
          <a:bodyPr/>
          <a:lstStyle/>
          <a:p>
            <a:fld id="{1DE960A7-0E11-4CBB-BD6F-5B146DD4E5E9}" type="slidenum">
              <a:rPr lang="en-US" smtClean="0"/>
              <a:pPr/>
              <a:t>2</a:t>
            </a:fld>
            <a:endParaRPr lang="en-US" dirty="0"/>
          </a:p>
        </p:txBody>
      </p:sp>
      <p:sp>
        <p:nvSpPr>
          <p:cNvPr id="6" name="Title 1"/>
          <p:cNvSpPr>
            <a:spLocks noGrp="1"/>
          </p:cNvSpPr>
          <p:nvPr>
            <p:ph type="title"/>
          </p:nvPr>
        </p:nvSpPr>
        <p:spPr>
          <a:xfrm>
            <a:off x="457200" y="381000"/>
            <a:ext cx="8229600" cy="838200"/>
          </a:xfr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algn="l"/>
            <a:r>
              <a:rPr lang="en-US" sz="2800" b="1" dirty="0" smtClean="0"/>
              <a:t>Strategic Context – Indebtedness in South Africa</a:t>
            </a:r>
            <a:endParaRPr lang="en-US" sz="28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a:normAutofit/>
          </a:bodyPr>
          <a:lstStyle/>
          <a:p>
            <a:pPr marL="576263" indent="-576263">
              <a:buNone/>
              <a:tabLst>
                <a:tab pos="576263" algn="l"/>
              </a:tabLst>
            </a:pPr>
            <a:endParaRPr lang="en-US" sz="1100" dirty="0" smtClean="0"/>
          </a:p>
          <a:p>
            <a:pPr marL="457200" indent="-457200">
              <a:buFont typeface="Wingdings" pitchFamily="2" charset="2"/>
              <a:buChar char="Ø"/>
              <a:tabLst>
                <a:tab pos="457200" algn="l"/>
              </a:tabLst>
            </a:pPr>
            <a:r>
              <a:rPr lang="en-US" sz="2000" dirty="0" smtClean="0"/>
              <a:t>Deliver financial education messages through a nationally televised soap opera, </a:t>
            </a:r>
            <a:r>
              <a:rPr lang="en-US" sz="2000" i="1" dirty="0" smtClean="0"/>
              <a:t>Scandal!</a:t>
            </a:r>
          </a:p>
          <a:p>
            <a:pPr marL="857250" lvl="1" indent="-457200">
              <a:buFont typeface="Wingdings" pitchFamily="2" charset="2"/>
              <a:buChar char="Ø"/>
              <a:tabLst>
                <a:tab pos="457200" algn="l"/>
              </a:tabLst>
            </a:pPr>
            <a:r>
              <a:rPr lang="en-US" sz="1600" dirty="0" smtClean="0"/>
              <a:t>Soaps have been used in other fields, such as HIV awareness, domestic violence</a:t>
            </a:r>
          </a:p>
          <a:p>
            <a:pPr marL="857250" lvl="1" indent="-457200">
              <a:buFont typeface="Wingdings" pitchFamily="2" charset="2"/>
              <a:buChar char="Ø"/>
              <a:tabLst>
                <a:tab pos="457200" algn="l"/>
              </a:tabLst>
            </a:pPr>
            <a:endParaRPr lang="en-US" sz="1600" dirty="0" smtClean="0"/>
          </a:p>
          <a:p>
            <a:pPr marL="857250" lvl="1" indent="-457200">
              <a:buFont typeface="Wingdings" pitchFamily="2" charset="2"/>
              <a:buChar char="Ø"/>
              <a:tabLst>
                <a:tab pos="457200" algn="l"/>
              </a:tabLst>
            </a:pPr>
            <a:r>
              <a:rPr lang="en-US" sz="1600" dirty="0" smtClean="0"/>
              <a:t>Mechanism is to establish emotional connections with main characters so the messages stick</a:t>
            </a:r>
          </a:p>
          <a:p>
            <a:pPr marL="857250" lvl="1" indent="-457200">
              <a:buFont typeface="Wingdings" pitchFamily="2" charset="2"/>
              <a:buChar char="Ø"/>
              <a:tabLst>
                <a:tab pos="457200" algn="l"/>
              </a:tabLst>
            </a:pPr>
            <a:endParaRPr lang="en-US" sz="1600" i="1" dirty="0" smtClean="0"/>
          </a:p>
          <a:p>
            <a:pPr marL="457200" indent="-457200">
              <a:buFont typeface="Wingdings" pitchFamily="2" charset="2"/>
              <a:buChar char="Ø"/>
              <a:tabLst>
                <a:tab pos="457200" algn="l"/>
              </a:tabLst>
            </a:pPr>
            <a:r>
              <a:rPr lang="en-US" sz="2000" i="1" dirty="0" smtClean="0"/>
              <a:t>Scandal! </a:t>
            </a:r>
            <a:r>
              <a:rPr lang="en-US" sz="2000" dirty="0" smtClean="0"/>
              <a:t>has been running four times a week for 8 years. </a:t>
            </a:r>
          </a:p>
          <a:p>
            <a:pPr marL="857250" lvl="1" indent="-457200">
              <a:buFont typeface="Wingdings" pitchFamily="2" charset="2"/>
              <a:buChar char="Ø"/>
              <a:tabLst>
                <a:tab pos="457200" algn="l"/>
              </a:tabLst>
            </a:pPr>
            <a:r>
              <a:rPr lang="en-US" sz="1600" dirty="0" smtClean="0"/>
              <a:t>Storyline was developed by the production company of </a:t>
            </a:r>
            <a:r>
              <a:rPr lang="en-US" sz="1600" i="1" dirty="0" smtClean="0"/>
              <a:t>Scandal!</a:t>
            </a:r>
            <a:r>
              <a:rPr lang="en-US" sz="1600" dirty="0" smtClean="0"/>
              <a:t> together with the National Debt Mediation Association (NDMA), and an entertainment education expert.</a:t>
            </a:r>
          </a:p>
          <a:p>
            <a:pPr marL="857250" lvl="1" indent="-457200">
              <a:buFont typeface="Wingdings" pitchFamily="2" charset="2"/>
              <a:buChar char="Ø"/>
              <a:tabLst>
                <a:tab pos="457200" algn="l"/>
              </a:tabLst>
            </a:pPr>
            <a:endParaRPr lang="en-US" sz="1600" dirty="0" smtClean="0"/>
          </a:p>
          <a:p>
            <a:pPr marL="857250" lvl="1" indent="-457200">
              <a:buFont typeface="Wingdings" pitchFamily="2" charset="2"/>
              <a:buChar char="Ø"/>
              <a:tabLst>
                <a:tab pos="457200" algn="l"/>
              </a:tabLst>
            </a:pPr>
            <a:r>
              <a:rPr lang="en-US" sz="1600" dirty="0" smtClean="0"/>
              <a:t>Focus on debt aspects of financial capability, including sound financial management, getting into debt and getting out of debt.</a:t>
            </a:r>
          </a:p>
          <a:p>
            <a:pPr marL="857250" lvl="2" indent="-457200">
              <a:buFont typeface="Wingdings" pitchFamily="2" charset="2"/>
              <a:buChar char="Ø"/>
              <a:tabLst>
                <a:tab pos="457200" algn="l"/>
              </a:tabLst>
            </a:pPr>
            <a:endParaRPr lang="en-US" sz="1600" dirty="0" smtClean="0"/>
          </a:p>
          <a:p>
            <a:pPr marL="857250" lvl="2" indent="-457200">
              <a:buFont typeface="Wingdings" pitchFamily="2" charset="2"/>
              <a:buChar char="Ø"/>
              <a:tabLst>
                <a:tab pos="457200" algn="l"/>
              </a:tabLst>
            </a:pPr>
            <a:r>
              <a:rPr lang="en-US" sz="1600" dirty="0" smtClean="0"/>
              <a:t>Aim was to improve knowledge, attitudes and behavior around debt.</a:t>
            </a:r>
          </a:p>
          <a:p>
            <a:pPr marL="857250" lvl="2" indent="-457200">
              <a:buFont typeface="Wingdings" pitchFamily="2" charset="2"/>
              <a:buChar char="Ø"/>
              <a:tabLst>
                <a:tab pos="457200" algn="l"/>
              </a:tabLst>
            </a:pPr>
            <a:endParaRPr lang="en-US" sz="1600" dirty="0" smtClean="0"/>
          </a:p>
          <a:p>
            <a:pPr marL="400050" lvl="2" indent="0">
              <a:buNone/>
              <a:tabLst>
                <a:tab pos="457200" algn="l"/>
              </a:tabLst>
            </a:pPr>
            <a:endParaRPr lang="en-US" sz="1600" dirty="0" smtClean="0"/>
          </a:p>
        </p:txBody>
      </p:sp>
      <p:sp>
        <p:nvSpPr>
          <p:cNvPr id="4" name="Slide Number Placeholder 3"/>
          <p:cNvSpPr>
            <a:spLocks noGrp="1"/>
          </p:cNvSpPr>
          <p:nvPr>
            <p:ph type="sldNum" sz="quarter" idx="12"/>
          </p:nvPr>
        </p:nvSpPr>
        <p:spPr/>
        <p:txBody>
          <a:bodyPr/>
          <a:lstStyle/>
          <a:p>
            <a:fld id="{1DE960A7-0E11-4CBB-BD6F-5B146DD4E5E9}" type="slidenum">
              <a:rPr lang="en-US" smtClean="0"/>
              <a:pPr/>
              <a:t>3</a:t>
            </a:fld>
            <a:endParaRPr lang="en-US" dirty="0"/>
          </a:p>
        </p:txBody>
      </p:sp>
      <p:sp>
        <p:nvSpPr>
          <p:cNvPr id="6" name="Title 1"/>
          <p:cNvSpPr>
            <a:spLocks noGrp="1"/>
          </p:cNvSpPr>
          <p:nvPr>
            <p:ph type="title"/>
          </p:nvPr>
        </p:nvSpPr>
        <p:spPr>
          <a:xfrm>
            <a:off x="457200" y="381000"/>
            <a:ext cx="8229600" cy="838200"/>
          </a:xfr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algn="l"/>
            <a:r>
              <a:rPr lang="en-US" sz="2800" b="1" dirty="0" smtClean="0"/>
              <a:t>What We Do</a:t>
            </a:r>
            <a:endParaRPr lang="en-US" sz="28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1276350" y="3860800"/>
            <a:ext cx="184150" cy="519113"/>
          </a:xfrm>
          <a:prstGeom prst="rect">
            <a:avLst/>
          </a:prstGeom>
          <a:noFill/>
          <a:ln w="9525">
            <a:noFill/>
            <a:miter lim="800000"/>
            <a:headEnd/>
            <a:tailEnd/>
          </a:ln>
        </p:spPr>
        <p:txBody>
          <a:bodyPr wrap="none">
            <a:spAutoFit/>
          </a:bodyPr>
          <a:lstStyle/>
          <a:p>
            <a:pPr>
              <a:spcBef>
                <a:spcPct val="50000"/>
              </a:spcBef>
            </a:pPr>
            <a:endParaRPr lang="en-US" sz="2800" b="1"/>
          </a:p>
        </p:txBody>
      </p:sp>
      <p:sp>
        <p:nvSpPr>
          <p:cNvPr id="7171" name="Line 6"/>
          <p:cNvSpPr>
            <a:spLocks noChangeShapeType="1"/>
          </p:cNvSpPr>
          <p:nvPr/>
        </p:nvSpPr>
        <p:spPr bwMode="auto">
          <a:xfrm>
            <a:off x="4238625" y="3141663"/>
            <a:ext cx="0" cy="0"/>
          </a:xfrm>
          <a:prstGeom prst="line">
            <a:avLst/>
          </a:prstGeom>
          <a:noFill/>
          <a:ln w="9525">
            <a:solidFill>
              <a:schemeClr val="tx1"/>
            </a:solidFill>
            <a:round/>
            <a:headEnd/>
            <a:tailEnd type="triangle" w="med" len="med"/>
          </a:ln>
        </p:spPr>
        <p:txBody>
          <a:bodyPr/>
          <a:lstStyle/>
          <a:p>
            <a:endParaRPr lang="en-US"/>
          </a:p>
        </p:txBody>
      </p:sp>
      <p:sp>
        <p:nvSpPr>
          <p:cNvPr id="7172" name="Rectangle 7"/>
          <p:cNvSpPr>
            <a:spLocks noChangeArrowheads="1"/>
          </p:cNvSpPr>
          <p:nvPr/>
        </p:nvSpPr>
        <p:spPr bwMode="auto">
          <a:xfrm>
            <a:off x="1276350" y="3860800"/>
            <a:ext cx="184150" cy="519113"/>
          </a:xfrm>
          <a:prstGeom prst="rect">
            <a:avLst/>
          </a:prstGeom>
          <a:noFill/>
          <a:ln w="9525">
            <a:noFill/>
            <a:miter lim="800000"/>
            <a:headEnd/>
            <a:tailEnd/>
          </a:ln>
        </p:spPr>
        <p:txBody>
          <a:bodyPr wrap="none">
            <a:spAutoFit/>
          </a:bodyPr>
          <a:lstStyle/>
          <a:p>
            <a:pPr>
              <a:spcBef>
                <a:spcPct val="50000"/>
              </a:spcBef>
            </a:pPr>
            <a:endParaRPr lang="en-US" sz="2800" b="1"/>
          </a:p>
        </p:txBody>
      </p:sp>
      <p:pic>
        <p:nvPicPr>
          <p:cNvPr id="11" name="Picture 10" descr="Scandal.jpeg"/>
          <p:cNvPicPr>
            <a:picLocks noChangeAspect="1"/>
          </p:cNvPicPr>
          <p:nvPr/>
        </p:nvPicPr>
        <p:blipFill>
          <a:blip r:embed="rId3" cstate="print"/>
          <a:stretch>
            <a:fillRect/>
          </a:stretch>
        </p:blipFill>
        <p:spPr>
          <a:xfrm>
            <a:off x="457200" y="1905000"/>
            <a:ext cx="8229600" cy="2079287"/>
          </a:xfrm>
          <a:prstGeom prst="rect">
            <a:avLst/>
          </a:prstGeom>
        </p:spPr>
      </p:pic>
      <p:sp>
        <p:nvSpPr>
          <p:cNvPr id="12" name="Rectangle 11"/>
          <p:cNvSpPr/>
          <p:nvPr/>
        </p:nvSpPr>
        <p:spPr>
          <a:xfrm>
            <a:off x="533400" y="4495800"/>
            <a:ext cx="8229600" cy="584775"/>
          </a:xfrm>
          <a:prstGeom prst="rect">
            <a:avLst/>
          </a:prstGeom>
        </p:spPr>
        <p:txBody>
          <a:bodyPr wrap="square">
            <a:spAutoFit/>
          </a:bodyPr>
          <a:lstStyle/>
          <a:p>
            <a:pPr>
              <a:defRPr/>
            </a:pPr>
            <a:r>
              <a:rPr lang="en-ZA" sz="3200" i="1" dirty="0" smtClean="0"/>
              <a:t>The Storyline</a:t>
            </a:r>
            <a:endParaRPr lang="en-US" sz="3200" dirty="0"/>
          </a:p>
        </p:txBody>
      </p:sp>
      <p:sp>
        <p:nvSpPr>
          <p:cNvPr id="8" name="Title 1"/>
          <p:cNvSpPr txBox="1">
            <a:spLocks/>
          </p:cNvSpPr>
          <p:nvPr/>
        </p:nvSpPr>
        <p:spPr>
          <a:xfrm>
            <a:off x="457200" y="381000"/>
            <a:ext cx="8229600" cy="838200"/>
          </a:xfrm>
          <a:prstGeom prst="rect">
            <a:avLst/>
          </a:prstGeo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j-lt"/>
                <a:ea typeface="+mj-ea"/>
                <a:cs typeface="+mj-cs"/>
              </a:rPr>
              <a:t>Scandal!</a:t>
            </a:r>
            <a:endParaRPr kumimoji="0" lang="en-US" sz="28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371600"/>
            <a:ext cx="7783513" cy="5081588"/>
          </a:xfrm>
        </p:spPr>
        <p:txBody>
          <a:bodyPr>
            <a:normAutofit/>
          </a:bodyPr>
          <a:lstStyle/>
          <a:p>
            <a:pPr marL="457200" indent="-457200" algn="l">
              <a:buFont typeface="Wingdings" pitchFamily="2" charset="2"/>
              <a:buChar char="Ø"/>
              <a:tabLst>
                <a:tab pos="457200" algn="l"/>
              </a:tabLst>
              <a:defRPr/>
            </a:pPr>
            <a:r>
              <a:rPr lang="en-ZA" sz="2000" b="1" dirty="0" smtClean="0">
                <a:solidFill>
                  <a:schemeClr val="tx1"/>
                </a:solidFill>
              </a:rPr>
              <a:t>Getting into debt. </a:t>
            </a:r>
            <a:r>
              <a:rPr lang="en-ZA" sz="2000" dirty="0" smtClean="0">
                <a:solidFill>
                  <a:schemeClr val="tx1"/>
                </a:solidFill>
              </a:rPr>
              <a:t>Caused by financial mismanagement, for example, impulse buying and/ or living beyond means.</a:t>
            </a:r>
          </a:p>
          <a:p>
            <a:pPr marL="457200" indent="-457200" algn="l">
              <a:buFont typeface="Wingdings" pitchFamily="2" charset="2"/>
              <a:buChar char="Ø"/>
              <a:tabLst>
                <a:tab pos="457200" algn="l"/>
              </a:tabLst>
              <a:defRPr/>
            </a:pPr>
            <a:r>
              <a:rPr lang="en-ZA" sz="2000" dirty="0" smtClean="0">
                <a:solidFill>
                  <a:schemeClr val="tx1"/>
                </a:solidFill>
              </a:rPr>
              <a:t>The </a:t>
            </a:r>
            <a:r>
              <a:rPr lang="en-ZA" sz="2000" b="1" dirty="0" smtClean="0">
                <a:solidFill>
                  <a:schemeClr val="tx1"/>
                </a:solidFill>
              </a:rPr>
              <a:t>effects of financial mismanagement and debt</a:t>
            </a:r>
            <a:r>
              <a:rPr lang="en-ZA" sz="2000" dirty="0" smtClean="0">
                <a:solidFill>
                  <a:schemeClr val="tx1"/>
                </a:solidFill>
              </a:rPr>
              <a:t>, for example, breakdown of relationships and family, turning to alcohol and drugs to cope etc.</a:t>
            </a:r>
          </a:p>
          <a:p>
            <a:pPr marL="457200" indent="-457200" algn="l">
              <a:buFont typeface="Wingdings" pitchFamily="2" charset="2"/>
              <a:buChar char="Ø"/>
              <a:tabLst>
                <a:tab pos="457200" algn="l"/>
              </a:tabLst>
              <a:defRPr/>
            </a:pPr>
            <a:r>
              <a:rPr lang="en-ZA" sz="2000" b="1" dirty="0" smtClean="0">
                <a:solidFill>
                  <a:schemeClr val="tx1"/>
                </a:solidFill>
              </a:rPr>
              <a:t>Acknowledgment that a problem exists </a:t>
            </a:r>
            <a:r>
              <a:rPr lang="en-ZA" sz="2000" dirty="0" smtClean="0">
                <a:solidFill>
                  <a:schemeClr val="tx1"/>
                </a:solidFill>
              </a:rPr>
              <a:t>with managing finances which has led to debt, which in turn has led to other problems.</a:t>
            </a:r>
          </a:p>
          <a:p>
            <a:pPr marL="457200" indent="-457200" algn="l">
              <a:buFont typeface="Wingdings" pitchFamily="2" charset="2"/>
              <a:buChar char="Ø"/>
              <a:tabLst>
                <a:tab pos="457200" algn="l"/>
              </a:tabLst>
              <a:defRPr/>
            </a:pPr>
            <a:r>
              <a:rPr lang="en-ZA" sz="2000" b="1" dirty="0" smtClean="0">
                <a:solidFill>
                  <a:schemeClr val="tx1"/>
                </a:solidFill>
              </a:rPr>
              <a:t>Getting out of debt</a:t>
            </a:r>
            <a:r>
              <a:rPr lang="en-ZA" sz="2000" dirty="0" smtClean="0">
                <a:solidFill>
                  <a:schemeClr val="tx1"/>
                </a:solidFill>
              </a:rPr>
              <a:t>. Practical steps for seeking help, for example, debt counselling, assessment tools and debt recovery.</a:t>
            </a:r>
          </a:p>
          <a:p>
            <a:pPr marL="457200" indent="-457200" algn="l">
              <a:buFont typeface="Wingdings" pitchFamily="2" charset="2"/>
              <a:buChar char="Ø"/>
              <a:tabLst>
                <a:tab pos="457200" algn="l"/>
              </a:tabLst>
              <a:defRPr/>
            </a:pPr>
            <a:r>
              <a:rPr lang="en-ZA" sz="2000" b="1" dirty="0" smtClean="0">
                <a:solidFill>
                  <a:schemeClr val="tx1"/>
                </a:solidFill>
              </a:rPr>
              <a:t>Sound financial management</a:t>
            </a:r>
            <a:r>
              <a:rPr lang="en-ZA" sz="2000" dirty="0" smtClean="0">
                <a:solidFill>
                  <a:schemeClr val="tx1"/>
                </a:solidFill>
              </a:rPr>
              <a:t>, for example, using credit wisely, budgeting, setting goals.</a:t>
            </a:r>
          </a:p>
          <a:p>
            <a:pPr eaLnBrk="1" hangingPunct="1">
              <a:defRPr/>
            </a:pPr>
            <a:r>
              <a:rPr lang="en-ZA" sz="2000" dirty="0" smtClean="0"/>
              <a:t> </a:t>
            </a:r>
          </a:p>
          <a:p>
            <a:pPr algn="l" eaLnBrk="1" hangingPunct="1">
              <a:buFont typeface="Arial" pitchFamily="34" charset="0"/>
              <a:buChar char="•"/>
              <a:defRPr/>
            </a:pPr>
            <a:endParaRPr lang="en-ZA" dirty="0"/>
          </a:p>
        </p:txBody>
      </p:sp>
      <p:sp>
        <p:nvSpPr>
          <p:cNvPr id="5" name="Title 1"/>
          <p:cNvSpPr txBox="1">
            <a:spLocks/>
          </p:cNvSpPr>
          <p:nvPr/>
        </p:nvSpPr>
        <p:spPr>
          <a:xfrm>
            <a:off x="457200" y="381000"/>
            <a:ext cx="8229600" cy="838200"/>
          </a:xfrm>
          <a:prstGeom prst="rect">
            <a:avLst/>
          </a:prstGeo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j-lt"/>
                <a:ea typeface="+mj-ea"/>
                <a:cs typeface="+mj-cs"/>
              </a:rPr>
              <a:t>Scandal! – The Story Beats</a:t>
            </a:r>
            <a:endParaRPr kumimoji="0" lang="en-US" sz="2800" b="1" i="0" u="none" strike="noStrike" kern="1200" cap="none" spc="0" normalizeH="0" baseline="0" noProof="0" dirty="0">
              <a:ln>
                <a:noFill/>
              </a:ln>
              <a:solidFill>
                <a:schemeClr val="tx1"/>
              </a:solidFill>
              <a:effectLst/>
              <a:uLnTx/>
              <a:uFillTx/>
              <a:latin typeface="+mj-lt"/>
              <a:ea typeface="+mj-ea"/>
              <a:cs typeface="+mj-cs"/>
            </a:endParaRPr>
          </a:p>
        </p:txBody>
      </p:sp>
      <p:sp>
        <p:nvSpPr>
          <p:cNvPr id="4" name="Slide Number Placeholder 3"/>
          <p:cNvSpPr>
            <a:spLocks noGrp="1"/>
          </p:cNvSpPr>
          <p:nvPr>
            <p:ph type="sldNum" sz="quarter" idx="12"/>
          </p:nvPr>
        </p:nvSpPr>
        <p:spPr/>
        <p:txBody>
          <a:bodyPr/>
          <a:lstStyle/>
          <a:p>
            <a:fld id="{1DE960A7-0E11-4CBB-BD6F-5B146DD4E5E9}"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371600"/>
            <a:ext cx="7783513" cy="5081588"/>
          </a:xfrm>
        </p:spPr>
        <p:txBody>
          <a:bodyPr>
            <a:normAutofit/>
          </a:bodyPr>
          <a:lstStyle/>
          <a:p>
            <a:pPr marL="457200" indent="-457200" algn="l">
              <a:buFont typeface="Wingdings" pitchFamily="2" charset="2"/>
              <a:buChar char="Ø"/>
              <a:tabLst>
                <a:tab pos="457200" algn="l"/>
              </a:tabLst>
              <a:defRPr/>
            </a:pPr>
            <a:r>
              <a:rPr lang="en-ZA" sz="2000" dirty="0" smtClean="0">
                <a:solidFill>
                  <a:schemeClr val="tx1"/>
                </a:solidFill>
              </a:rPr>
              <a:t>Successful </a:t>
            </a:r>
            <a:r>
              <a:rPr lang="en-ZA" sz="2000" dirty="0">
                <a:solidFill>
                  <a:schemeClr val="tx1"/>
                </a:solidFill>
              </a:rPr>
              <a:t>edutainment projects require a delicate balance  between education and entertainment. </a:t>
            </a:r>
          </a:p>
          <a:p>
            <a:pPr marL="457200" indent="-457200" algn="l">
              <a:buFont typeface="Wingdings" pitchFamily="2" charset="2"/>
              <a:buChar char="Ø"/>
              <a:tabLst>
                <a:tab pos="457200" algn="l"/>
              </a:tabLst>
              <a:defRPr/>
            </a:pPr>
            <a:r>
              <a:rPr lang="en-ZA" sz="2000" dirty="0">
                <a:solidFill>
                  <a:schemeClr val="tx1"/>
                </a:solidFill>
              </a:rPr>
              <a:t>The stories must resonate with the audience, the characters must be   believable and reflect the often complex lives of the intended target.</a:t>
            </a:r>
          </a:p>
          <a:p>
            <a:pPr marL="457200" indent="-457200" algn="l">
              <a:buFont typeface="Wingdings" pitchFamily="2" charset="2"/>
              <a:buChar char="Ø"/>
              <a:tabLst>
                <a:tab pos="457200" algn="l"/>
              </a:tabLst>
              <a:defRPr/>
            </a:pPr>
            <a:r>
              <a:rPr lang="en-ZA" sz="2000" dirty="0">
                <a:solidFill>
                  <a:schemeClr val="tx1"/>
                </a:solidFill>
              </a:rPr>
              <a:t>They should also role-model realistic solutions that the audience believe is within their reach.</a:t>
            </a:r>
          </a:p>
          <a:p>
            <a:pPr marL="457200" indent="-457200" algn="l">
              <a:buFont typeface="Wingdings" pitchFamily="2" charset="2"/>
              <a:buChar char="Ø"/>
              <a:tabLst>
                <a:tab pos="457200" algn="l"/>
              </a:tabLst>
              <a:defRPr/>
            </a:pPr>
            <a:r>
              <a:rPr lang="en-ZA" sz="2000" dirty="0">
                <a:solidFill>
                  <a:schemeClr val="tx1"/>
                </a:solidFill>
              </a:rPr>
              <a:t>In order to fulfil this, the creative team and the expert team should work together to craft the storyline. </a:t>
            </a:r>
          </a:p>
          <a:p>
            <a:pPr marL="457200" indent="-457200" algn="l">
              <a:buFont typeface="Wingdings" pitchFamily="2" charset="2"/>
              <a:buChar char="Ø"/>
              <a:tabLst>
                <a:tab pos="457200" algn="l"/>
              </a:tabLst>
              <a:defRPr/>
            </a:pPr>
            <a:r>
              <a:rPr lang="en-ZA" sz="2000" dirty="0">
                <a:solidFill>
                  <a:schemeClr val="tx1"/>
                </a:solidFill>
              </a:rPr>
              <a:t>In order to ensure that the stories resonate, they should be tested with the target audience and feedback incorporated into the story design when needed. </a:t>
            </a:r>
          </a:p>
          <a:p>
            <a:pPr marL="457200" indent="-457200" algn="l">
              <a:buFont typeface="Wingdings" pitchFamily="2" charset="2"/>
              <a:buChar char="Ø"/>
              <a:tabLst>
                <a:tab pos="457200" algn="l"/>
              </a:tabLst>
              <a:defRPr/>
            </a:pPr>
            <a:r>
              <a:rPr lang="en-ZA" sz="2000" dirty="0" smtClean="0">
                <a:solidFill>
                  <a:schemeClr val="tx1"/>
                </a:solidFill>
              </a:rPr>
              <a:t>Each </a:t>
            </a:r>
            <a:r>
              <a:rPr lang="en-ZA" sz="2000" dirty="0">
                <a:solidFill>
                  <a:schemeClr val="tx1"/>
                </a:solidFill>
              </a:rPr>
              <a:t>story works well if there is a link to services (NDMA</a:t>
            </a:r>
            <a:r>
              <a:rPr lang="en-ZA" sz="2000" dirty="0" smtClean="0">
                <a:solidFill>
                  <a:schemeClr val="tx1"/>
                </a:solidFill>
              </a:rPr>
              <a:t>). </a:t>
            </a:r>
            <a:endParaRPr lang="en-ZA" sz="2000" dirty="0">
              <a:solidFill>
                <a:schemeClr val="tx1"/>
              </a:solidFill>
            </a:endParaRPr>
          </a:p>
          <a:p>
            <a:pPr algn="l" eaLnBrk="1" hangingPunct="1">
              <a:buFont typeface="Arial" pitchFamily="34" charset="0"/>
              <a:buChar char="•"/>
              <a:defRPr/>
            </a:pPr>
            <a:endParaRPr lang="en-ZA" dirty="0"/>
          </a:p>
        </p:txBody>
      </p:sp>
      <p:sp>
        <p:nvSpPr>
          <p:cNvPr id="5" name="Title 1"/>
          <p:cNvSpPr txBox="1">
            <a:spLocks/>
          </p:cNvSpPr>
          <p:nvPr/>
        </p:nvSpPr>
        <p:spPr>
          <a:xfrm>
            <a:off x="457200" y="381000"/>
            <a:ext cx="8229600" cy="838200"/>
          </a:xfrm>
          <a:prstGeom prst="rect">
            <a:avLst/>
          </a:prstGeo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j-lt"/>
                <a:ea typeface="+mj-ea"/>
                <a:cs typeface="+mj-cs"/>
              </a:rPr>
              <a:t>Scandal! – The</a:t>
            </a:r>
            <a:r>
              <a:rPr kumimoji="0" lang="en-US" sz="2800" b="1" i="0" u="none" strike="noStrike" kern="1200" cap="none" spc="0" normalizeH="0" noProof="0" dirty="0" smtClean="0">
                <a:ln>
                  <a:noFill/>
                </a:ln>
                <a:solidFill>
                  <a:schemeClr val="tx1"/>
                </a:solidFill>
                <a:effectLst/>
                <a:uLnTx/>
                <a:uFillTx/>
                <a:latin typeface="+mj-lt"/>
                <a:ea typeface="+mj-ea"/>
                <a:cs typeface="+mj-cs"/>
              </a:rPr>
              <a:t> process</a:t>
            </a:r>
            <a:endParaRPr kumimoji="0" lang="en-US" sz="2800" b="1" i="0" u="none" strike="noStrike" kern="1200" cap="none" spc="0" normalizeH="0" baseline="0" noProof="0" dirty="0">
              <a:ln>
                <a:noFill/>
              </a:ln>
              <a:solidFill>
                <a:schemeClr val="tx1"/>
              </a:solidFill>
              <a:effectLst/>
              <a:uLnTx/>
              <a:uFillTx/>
              <a:latin typeface="+mj-lt"/>
              <a:ea typeface="+mj-ea"/>
              <a:cs typeface="+mj-cs"/>
            </a:endParaRPr>
          </a:p>
        </p:txBody>
      </p:sp>
      <p:sp>
        <p:nvSpPr>
          <p:cNvPr id="4" name="Slide Number Placeholder 3"/>
          <p:cNvSpPr>
            <a:spLocks noGrp="1"/>
          </p:cNvSpPr>
          <p:nvPr>
            <p:ph type="sldNum" sz="quarter" idx="12"/>
          </p:nvPr>
        </p:nvSpPr>
        <p:spPr/>
        <p:txBody>
          <a:bodyPr/>
          <a:lstStyle/>
          <a:p>
            <a:fld id="{1DE960A7-0E11-4CBB-BD6F-5B146DD4E5E9}" type="slidenum">
              <a:rPr lang="en-US" smtClean="0"/>
              <a:pPr/>
              <a:t>6</a:t>
            </a:fld>
            <a:endParaRPr lang="en-US" dirty="0"/>
          </a:p>
        </p:txBody>
      </p:sp>
    </p:spTree>
    <p:extLst>
      <p:ext uri="{BB962C8B-B14F-4D97-AF65-F5344CB8AC3E}">
        <p14:creationId xmlns:p14="http://schemas.microsoft.com/office/powerpoint/2010/main" val="12274748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00600"/>
          </a:xfrm>
        </p:spPr>
        <p:txBody>
          <a:bodyPr>
            <a:normAutofit fontScale="92500"/>
          </a:bodyPr>
          <a:lstStyle/>
          <a:p>
            <a:pPr marL="0" lvl="0" indent="0" fontAlgn="base">
              <a:spcAft>
                <a:spcPct val="0"/>
              </a:spcAft>
              <a:buNone/>
            </a:pPr>
            <a:r>
              <a:rPr lang="en-GB" sz="2000" b="1" dirty="0" smtClean="0"/>
              <a:t>Brief Summary of Storyline</a:t>
            </a:r>
          </a:p>
          <a:p>
            <a:pPr marL="0" lvl="0" indent="0" fontAlgn="base">
              <a:spcAft>
                <a:spcPct val="0"/>
              </a:spcAft>
              <a:buNone/>
            </a:pPr>
            <a:r>
              <a:rPr lang="en-GB" sz="2000" dirty="0" err="1" smtClean="0"/>
              <a:t>Maletsatsi</a:t>
            </a:r>
            <a:r>
              <a:rPr lang="en-GB" sz="2000" dirty="0" smtClean="0"/>
              <a:t> spends more than she can afford </a:t>
            </a:r>
            <a:r>
              <a:rPr lang="en-ZA" sz="2000" dirty="0" smtClean="0"/>
              <a:t>based on her desire to provide only the best for her family. She takes out loans, gets into repayment problems, tensions increase at home and within the community until she comes clean with her husband and starts a debt repayment process and better financial management. </a:t>
            </a:r>
            <a:endParaRPr lang="en-GB" sz="2000" dirty="0" smtClean="0"/>
          </a:p>
          <a:p>
            <a:pPr marL="0" lvl="0" indent="0" fontAlgn="base">
              <a:spcAft>
                <a:spcPct val="0"/>
              </a:spcAft>
              <a:buNone/>
            </a:pPr>
            <a:endParaRPr lang="en-GB" sz="1050" b="1" dirty="0" smtClean="0"/>
          </a:p>
          <a:p>
            <a:pPr marL="0" lvl="0" indent="0" fontAlgn="base">
              <a:spcAft>
                <a:spcPct val="0"/>
              </a:spcAft>
              <a:buNone/>
            </a:pPr>
            <a:r>
              <a:rPr lang="en-GB" sz="2000" b="1" dirty="0" smtClean="0"/>
              <a:t>Focus Group Results</a:t>
            </a:r>
          </a:p>
          <a:p>
            <a:pPr fontAlgn="base">
              <a:spcAft>
                <a:spcPct val="0"/>
              </a:spcAft>
            </a:pPr>
            <a:r>
              <a:rPr lang="en-GB" sz="2100" dirty="0" smtClean="0"/>
              <a:t>‘I think most of the people now have debts, people have more debts that what they are getting as salary’ (young female)</a:t>
            </a:r>
            <a:endParaRPr lang="en-US" sz="2100" dirty="0" smtClean="0"/>
          </a:p>
          <a:p>
            <a:pPr fontAlgn="base">
              <a:spcAft>
                <a:spcPct val="0"/>
              </a:spcAft>
            </a:pPr>
            <a:r>
              <a:rPr lang="en-GB" sz="2100" dirty="0" smtClean="0"/>
              <a:t>‘Because when you watch Scandal, people relate and are like ‘oh, that is the situation I am in’ (young female)</a:t>
            </a:r>
            <a:endParaRPr lang="en-US" sz="2100" dirty="0" smtClean="0"/>
          </a:p>
          <a:p>
            <a:pPr fontAlgn="base">
              <a:spcAft>
                <a:spcPct val="0"/>
              </a:spcAft>
            </a:pPr>
            <a:r>
              <a:rPr lang="en-GB" sz="2100" dirty="0" smtClean="0"/>
              <a:t>‘It is catchy and very interesting especially for people in the townships. They can relate more because there is stuff like </a:t>
            </a:r>
            <a:r>
              <a:rPr lang="en-GB" sz="2100" dirty="0" err="1" smtClean="0"/>
              <a:t>fahfee</a:t>
            </a:r>
            <a:r>
              <a:rPr lang="en-GB" sz="2100" dirty="0" smtClean="0"/>
              <a:t>’ (young male)</a:t>
            </a:r>
            <a:endParaRPr lang="en-US" sz="2100" dirty="0" smtClean="0"/>
          </a:p>
          <a:p>
            <a:pPr fontAlgn="base">
              <a:spcAft>
                <a:spcPct val="0"/>
              </a:spcAft>
            </a:pPr>
            <a:r>
              <a:rPr lang="en-GB" sz="2100" dirty="0" smtClean="0"/>
              <a:t>‘I think it is a creative way of depicting a serious matter (young female)’</a:t>
            </a:r>
          </a:p>
        </p:txBody>
      </p:sp>
      <p:sp>
        <p:nvSpPr>
          <p:cNvPr id="4" name="Slide Number Placeholder 3"/>
          <p:cNvSpPr>
            <a:spLocks noGrp="1"/>
          </p:cNvSpPr>
          <p:nvPr>
            <p:ph type="sldNum" sz="quarter" idx="12"/>
          </p:nvPr>
        </p:nvSpPr>
        <p:spPr/>
        <p:txBody>
          <a:bodyPr/>
          <a:lstStyle/>
          <a:p>
            <a:fld id="{1DE960A7-0E11-4CBB-BD6F-5B146DD4E5E9}" type="slidenum">
              <a:rPr lang="en-US" smtClean="0"/>
              <a:pPr/>
              <a:t>7</a:t>
            </a:fld>
            <a:endParaRPr lang="en-US" dirty="0"/>
          </a:p>
        </p:txBody>
      </p:sp>
      <p:sp>
        <p:nvSpPr>
          <p:cNvPr id="6" name="Title 1"/>
          <p:cNvSpPr>
            <a:spLocks noGrp="1"/>
          </p:cNvSpPr>
          <p:nvPr>
            <p:ph type="title"/>
          </p:nvPr>
        </p:nvSpPr>
        <p:spPr>
          <a:xfrm>
            <a:off x="457200" y="381000"/>
            <a:ext cx="8229600" cy="838200"/>
          </a:xfr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lvl="0" algn="l">
              <a:defRPr/>
            </a:pPr>
            <a:r>
              <a:rPr lang="en-US" sz="2800" b="1" dirty="0" smtClean="0"/>
              <a:t>Scandal! – The Storyline and Focus Group results</a:t>
            </a:r>
            <a:endParaRPr lang="en-US" sz="28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1276350" y="3860800"/>
            <a:ext cx="184150" cy="519113"/>
          </a:xfrm>
          <a:prstGeom prst="rect">
            <a:avLst/>
          </a:prstGeom>
          <a:noFill/>
          <a:ln w="9525">
            <a:noFill/>
            <a:miter lim="800000"/>
            <a:headEnd/>
            <a:tailEnd/>
          </a:ln>
        </p:spPr>
        <p:txBody>
          <a:bodyPr wrap="none">
            <a:spAutoFit/>
          </a:bodyPr>
          <a:lstStyle/>
          <a:p>
            <a:pPr>
              <a:spcBef>
                <a:spcPct val="50000"/>
              </a:spcBef>
            </a:pPr>
            <a:endParaRPr lang="en-US" sz="2800" b="1"/>
          </a:p>
        </p:txBody>
      </p:sp>
      <p:sp>
        <p:nvSpPr>
          <p:cNvPr id="7171" name="Line 6"/>
          <p:cNvSpPr>
            <a:spLocks noChangeShapeType="1"/>
          </p:cNvSpPr>
          <p:nvPr/>
        </p:nvSpPr>
        <p:spPr bwMode="auto">
          <a:xfrm>
            <a:off x="4238625" y="3141663"/>
            <a:ext cx="0" cy="0"/>
          </a:xfrm>
          <a:prstGeom prst="line">
            <a:avLst/>
          </a:prstGeom>
          <a:noFill/>
          <a:ln w="9525">
            <a:solidFill>
              <a:schemeClr val="tx1"/>
            </a:solidFill>
            <a:round/>
            <a:headEnd/>
            <a:tailEnd type="triangle" w="med" len="med"/>
          </a:ln>
        </p:spPr>
        <p:txBody>
          <a:bodyPr/>
          <a:lstStyle/>
          <a:p>
            <a:endParaRPr lang="en-US"/>
          </a:p>
        </p:txBody>
      </p:sp>
      <p:sp>
        <p:nvSpPr>
          <p:cNvPr id="7172" name="Rectangle 7"/>
          <p:cNvSpPr>
            <a:spLocks noChangeArrowheads="1"/>
          </p:cNvSpPr>
          <p:nvPr/>
        </p:nvSpPr>
        <p:spPr bwMode="auto">
          <a:xfrm>
            <a:off x="1276350" y="3860800"/>
            <a:ext cx="184150" cy="519113"/>
          </a:xfrm>
          <a:prstGeom prst="rect">
            <a:avLst/>
          </a:prstGeom>
          <a:noFill/>
          <a:ln w="9525">
            <a:noFill/>
            <a:miter lim="800000"/>
            <a:headEnd/>
            <a:tailEnd/>
          </a:ln>
        </p:spPr>
        <p:txBody>
          <a:bodyPr wrap="none">
            <a:spAutoFit/>
          </a:bodyPr>
          <a:lstStyle/>
          <a:p>
            <a:pPr>
              <a:spcBef>
                <a:spcPct val="50000"/>
              </a:spcBef>
            </a:pPr>
            <a:endParaRPr lang="en-US" sz="2800" b="1"/>
          </a:p>
        </p:txBody>
      </p:sp>
      <p:pic>
        <p:nvPicPr>
          <p:cNvPr id="11" name="Picture 10" descr="Scandal.jpeg"/>
          <p:cNvPicPr>
            <a:picLocks noChangeAspect="1"/>
          </p:cNvPicPr>
          <p:nvPr/>
        </p:nvPicPr>
        <p:blipFill>
          <a:blip r:embed="rId3" cstate="print"/>
          <a:stretch>
            <a:fillRect/>
          </a:stretch>
        </p:blipFill>
        <p:spPr>
          <a:xfrm>
            <a:off x="457200" y="1905000"/>
            <a:ext cx="8229600" cy="2079287"/>
          </a:xfrm>
          <a:prstGeom prst="rect">
            <a:avLst/>
          </a:prstGeom>
        </p:spPr>
      </p:pic>
      <p:sp>
        <p:nvSpPr>
          <p:cNvPr id="12" name="Rectangle 11"/>
          <p:cNvSpPr/>
          <p:nvPr/>
        </p:nvSpPr>
        <p:spPr>
          <a:xfrm>
            <a:off x="533400" y="4495800"/>
            <a:ext cx="8229600" cy="584775"/>
          </a:xfrm>
          <a:prstGeom prst="rect">
            <a:avLst/>
          </a:prstGeom>
        </p:spPr>
        <p:txBody>
          <a:bodyPr wrap="square">
            <a:spAutoFit/>
          </a:bodyPr>
          <a:lstStyle/>
          <a:p>
            <a:pPr>
              <a:defRPr/>
            </a:pPr>
            <a:r>
              <a:rPr lang="en-ZA" sz="3200" i="1" dirty="0" smtClean="0"/>
              <a:t>The Impact Evaluation</a:t>
            </a:r>
            <a:endParaRPr lang="en-US" sz="3200" dirty="0"/>
          </a:p>
        </p:txBody>
      </p:sp>
      <p:sp>
        <p:nvSpPr>
          <p:cNvPr id="8" name="Title 1"/>
          <p:cNvSpPr txBox="1">
            <a:spLocks/>
          </p:cNvSpPr>
          <p:nvPr/>
        </p:nvSpPr>
        <p:spPr>
          <a:xfrm>
            <a:off x="457200" y="381000"/>
            <a:ext cx="8229600" cy="838200"/>
          </a:xfrm>
          <a:prstGeom prst="rect">
            <a:avLst/>
          </a:prstGeo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j-lt"/>
                <a:ea typeface="+mj-ea"/>
                <a:cs typeface="+mj-cs"/>
              </a:rPr>
              <a:t>Scandal!</a:t>
            </a:r>
            <a:endParaRPr kumimoji="0" lang="en-US" sz="28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3810000"/>
          </a:xfrm>
        </p:spPr>
        <p:txBody>
          <a:bodyPr>
            <a:normAutofit/>
          </a:bodyPr>
          <a:lstStyle/>
          <a:p>
            <a:pPr marL="0" indent="0">
              <a:buNone/>
            </a:pPr>
            <a:r>
              <a:rPr lang="en-US" sz="2000" dirty="0" smtClean="0"/>
              <a:t>Methodological challenges of evaluating the impact of a soap opera on attitudes and behavior:</a:t>
            </a:r>
          </a:p>
          <a:p>
            <a:pPr marL="0" indent="0">
              <a:buNone/>
            </a:pPr>
            <a:endParaRPr lang="en-US" sz="1000" dirty="0" smtClean="0"/>
          </a:p>
          <a:p>
            <a:pPr marL="457200" indent="-457200">
              <a:buFont typeface="+mj-lt"/>
              <a:buAutoNum type="arabicPeriod"/>
            </a:pPr>
            <a:r>
              <a:rPr lang="en-US" sz="2000" dirty="0" smtClean="0"/>
              <a:t>The effect of the soap opera’s message needs to be separated from messages on similar issues that viewers may be receiving from other sources. </a:t>
            </a:r>
          </a:p>
          <a:p>
            <a:pPr marL="457200" indent="-457200">
              <a:buFont typeface="+mj-lt"/>
              <a:buAutoNum type="arabicPeriod"/>
            </a:pPr>
            <a:r>
              <a:rPr lang="en-US" sz="2000" dirty="0" smtClean="0"/>
              <a:t>Individuals self-select into watching soap operas, confounding subsequent behavior change. </a:t>
            </a:r>
          </a:p>
          <a:p>
            <a:pPr marL="457200" indent="-457200">
              <a:buFont typeface="+mj-lt"/>
              <a:buAutoNum type="arabicPeriod"/>
            </a:pPr>
            <a:r>
              <a:rPr lang="en-US" sz="2000" dirty="0" smtClean="0"/>
              <a:t>The soap opera is broadcast nationally. </a:t>
            </a:r>
          </a:p>
          <a:p>
            <a:pPr marL="457200" indent="-457200">
              <a:buNone/>
            </a:pPr>
            <a:endParaRPr lang="en-US" sz="2000" dirty="0" smtClean="0"/>
          </a:p>
        </p:txBody>
      </p:sp>
      <p:sp>
        <p:nvSpPr>
          <p:cNvPr id="4" name="Slide Number Placeholder 3"/>
          <p:cNvSpPr>
            <a:spLocks noGrp="1"/>
          </p:cNvSpPr>
          <p:nvPr>
            <p:ph type="sldNum" sz="quarter" idx="12"/>
          </p:nvPr>
        </p:nvSpPr>
        <p:spPr/>
        <p:txBody>
          <a:bodyPr/>
          <a:lstStyle/>
          <a:p>
            <a:fld id="{1DE960A7-0E11-4CBB-BD6F-5B146DD4E5E9}" type="slidenum">
              <a:rPr lang="en-US" smtClean="0"/>
              <a:pPr/>
              <a:t>9</a:t>
            </a:fld>
            <a:endParaRPr lang="en-US" dirty="0"/>
          </a:p>
        </p:txBody>
      </p:sp>
      <p:sp>
        <p:nvSpPr>
          <p:cNvPr id="6" name="Title 1"/>
          <p:cNvSpPr>
            <a:spLocks noGrp="1"/>
          </p:cNvSpPr>
          <p:nvPr>
            <p:ph type="title"/>
          </p:nvPr>
        </p:nvSpPr>
        <p:spPr>
          <a:xfrm>
            <a:off x="457200" y="381000"/>
            <a:ext cx="8229600" cy="838200"/>
          </a:xfrm>
          <a:gradFill flip="none" rotWithShape="1">
            <a:gsLst>
              <a:gs pos="0">
                <a:schemeClr val="tx2">
                  <a:lumMod val="20000"/>
                  <a:lumOff val="80000"/>
                </a:schemeClr>
              </a:gs>
              <a:gs pos="64999">
                <a:schemeClr val="tx2">
                  <a:lumMod val="20000"/>
                  <a:lumOff val="80000"/>
                </a:schemeClr>
              </a:gs>
              <a:gs pos="100000">
                <a:schemeClr val="tx2">
                  <a:lumMod val="40000"/>
                  <a:lumOff val="60000"/>
                </a:schemeClr>
              </a:gs>
            </a:gsLst>
            <a:lin ang="16200000" scaled="0"/>
            <a:tileRect/>
          </a:gradFill>
          <a:ln w="19050">
            <a:solidFill>
              <a:schemeClr val="accent1"/>
            </a:solidFill>
          </a:ln>
          <a:effectLst>
            <a:outerShdw blurRad="50800" dist="50800" dir="5400000" algn="ctr" rotWithShape="0">
              <a:schemeClr val="bg1"/>
            </a:outerShdw>
          </a:effectLst>
        </p:spPr>
        <p:txBody>
          <a:bodyPr vert="horz" lIns="91440" tIns="45720" rIns="91440" bIns="45720" rtlCol="0" anchor="ctr">
            <a:noAutofit/>
          </a:bodyPr>
          <a:lstStyle/>
          <a:p>
            <a:pPr algn="l"/>
            <a:r>
              <a:rPr lang="en-US" sz="2800" b="1" dirty="0" smtClean="0"/>
              <a:t>Methodological Challenges for Impact Evaluation</a:t>
            </a:r>
            <a:endParaRPr lang="en-US" sz="2800" b="1" dirty="0"/>
          </a:p>
        </p:txBody>
      </p:sp>
      <p:sp>
        <p:nvSpPr>
          <p:cNvPr id="7" name="TextBox 6"/>
          <p:cNvSpPr txBox="1"/>
          <p:nvPr/>
        </p:nvSpPr>
        <p:spPr>
          <a:xfrm>
            <a:off x="457200" y="5638800"/>
            <a:ext cx="8153400" cy="400110"/>
          </a:xfrm>
          <a:prstGeom prst="rect">
            <a:avLst/>
          </a:prstGeom>
          <a:gradFill>
            <a:gsLst>
              <a:gs pos="0">
                <a:schemeClr val="accent2"/>
              </a:gs>
              <a:gs pos="64999">
                <a:schemeClr val="accent2">
                  <a:lumMod val="40000"/>
                  <a:lumOff val="60000"/>
                </a:schemeClr>
              </a:gs>
              <a:gs pos="100000">
                <a:schemeClr val="accent2">
                  <a:lumMod val="40000"/>
                  <a:lumOff val="60000"/>
                </a:schemeClr>
              </a:gs>
            </a:gsLst>
            <a:lin ang="2700000" scaled="0"/>
          </a:gradFill>
          <a:ln>
            <a:solidFill>
              <a:schemeClr val="accent1"/>
            </a:solidFill>
          </a:ln>
        </p:spPr>
        <p:txBody>
          <a:bodyPr wrap="square" rtlCol="0">
            <a:spAutoFit/>
          </a:bodyPr>
          <a:lstStyle/>
          <a:p>
            <a:r>
              <a:rPr lang="en-US" sz="2000" b="1" dirty="0" smtClean="0"/>
              <a:t>Solution: Random Encouragement Design Methodology</a:t>
            </a:r>
            <a:endParaRPr lang="en-US" sz="20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4460</TotalTime>
  <Words>1403</Words>
  <Application>Microsoft Office PowerPoint</Application>
  <PresentationFormat>On-screen Show (4:3)</PresentationFormat>
  <Paragraphs>156</Paragraphs>
  <Slides>16</Slides>
  <Notes>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Strategic Context – Indebtedness in South Africa</vt:lpstr>
      <vt:lpstr>What We Do</vt:lpstr>
      <vt:lpstr>PowerPoint Presentation</vt:lpstr>
      <vt:lpstr>PowerPoint Presentation</vt:lpstr>
      <vt:lpstr>PowerPoint Presentation</vt:lpstr>
      <vt:lpstr>Scandal! – The Storyline and Focus Group results</vt:lpstr>
      <vt:lpstr>PowerPoint Presentation</vt:lpstr>
      <vt:lpstr>Methodological Challenges for Impact Evaluation</vt:lpstr>
      <vt:lpstr>PowerPoint Presentation</vt:lpstr>
      <vt:lpstr>Impact Evaluation Setup</vt:lpstr>
      <vt:lpstr>PowerPoint Presentation</vt:lpstr>
      <vt:lpstr>PowerPoint Presentation</vt:lpstr>
      <vt:lpstr>PowerPoint Presentation</vt:lpstr>
      <vt:lpstr>PowerPoint Presentation</vt:lpstr>
      <vt:lpstr>PowerPoint Presentation</vt:lpstr>
    </vt:vector>
  </TitlesOfParts>
  <Company>The World Bank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the Use of Entertainment Education to Improve Financial Capabilities in South Africa</dc:title>
  <dc:creator>Gunhild Berg</dc:creator>
  <cp:lastModifiedBy>Florentina Mulaj</cp:lastModifiedBy>
  <cp:revision>128</cp:revision>
  <dcterms:created xsi:type="dcterms:W3CDTF">2011-06-16T16:44:06Z</dcterms:created>
  <dcterms:modified xsi:type="dcterms:W3CDTF">2013-02-28T21:02:43Z</dcterms:modified>
</cp:coreProperties>
</file>