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
    <p:sldMasterId id="2147483665" r:id="rId8"/>
    <p:sldMasterId id="2147483677" r:id="rId9"/>
  </p:sldMasterIdLst>
  <p:notesMasterIdLst>
    <p:notesMasterId r:id="rId19"/>
  </p:notesMasterIdLst>
  <p:sldIdLst>
    <p:sldId id="256" r:id="rId10"/>
    <p:sldId id="280" r:id="rId11"/>
    <p:sldId id="274" r:id="rId12"/>
    <p:sldId id="259" r:id="rId13"/>
    <p:sldId id="260" r:id="rId14"/>
    <p:sldId id="275" r:id="rId15"/>
    <p:sldId id="262" r:id="rId16"/>
    <p:sldId id="282" r:id="rId17"/>
    <p:sldId id="28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71" autoAdjust="0"/>
  </p:normalViewPr>
  <p:slideViewPr>
    <p:cSldViewPr>
      <p:cViewPr varScale="1">
        <p:scale>
          <a:sx n="109" d="100"/>
          <a:sy n="109" d="100"/>
        </p:scale>
        <p:origin x="-167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1.xml"/><Relationship Id="rId12" Type="http://schemas.openxmlformats.org/officeDocument/2006/relationships/slide" Target="slides/slide3.xml"/><Relationship Id="rId17"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 Target="slides/slide5.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hyperlink" Target="http://www.oecd.org/daf/fin/financial-education/2015finlitmeasurementexercise.htm"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www.oecd.org/daf/fin/financial-education/2015finlitmeasurementexercise.ht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0AF0CA-C11D-4C41-9D7A-81EEC3E7168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1695AEC1-2796-42CB-9230-6D12EAF7B896}">
      <dgm:prSet custT="1"/>
      <dgm:spPr/>
      <dgm:t>
        <a:bodyPr/>
        <a:lstStyle/>
        <a:p>
          <a:pPr algn="ctr" rtl="0"/>
          <a:r>
            <a:rPr lang="en-GB" sz="1800" b="1" dirty="0" smtClean="0">
              <a:latin typeface="+mj-lt"/>
            </a:rPr>
            <a:t>Survey instrument to capture financial literacy…</a:t>
          </a:r>
          <a:endParaRPr lang="en-GB" sz="1800" dirty="0">
            <a:latin typeface="+mj-lt"/>
          </a:endParaRPr>
        </a:p>
      </dgm:t>
    </dgm:pt>
    <dgm:pt modelId="{66E22788-9F1B-4B80-9D38-393C7DDA7DAD}" type="parTrans" cxnId="{F3D5879A-7D62-4338-9D60-635042FA46F0}">
      <dgm:prSet/>
      <dgm:spPr/>
      <dgm:t>
        <a:bodyPr/>
        <a:lstStyle/>
        <a:p>
          <a:endParaRPr lang="en-GB"/>
        </a:p>
      </dgm:t>
    </dgm:pt>
    <dgm:pt modelId="{E3B5289D-DBA1-44EF-9332-66069A017F66}" type="sibTrans" cxnId="{F3D5879A-7D62-4338-9D60-635042FA46F0}">
      <dgm:prSet/>
      <dgm:spPr/>
      <dgm:t>
        <a:bodyPr/>
        <a:lstStyle/>
        <a:p>
          <a:endParaRPr lang="en-GB"/>
        </a:p>
      </dgm:t>
    </dgm:pt>
    <dgm:pt modelId="{A25B697A-A160-43EE-9A40-CE25ED037D60}">
      <dgm:prSet custT="1"/>
      <dgm:spPr/>
      <dgm:t>
        <a:bodyPr/>
        <a:lstStyle/>
        <a:p>
          <a:pPr algn="l" rtl="0"/>
          <a:r>
            <a:rPr lang="en-GB" sz="1800" b="1" i="1" dirty="0" smtClean="0">
              <a:latin typeface="+mj-lt"/>
            </a:rPr>
            <a:t>…</a:t>
          </a:r>
          <a:r>
            <a:rPr lang="en-GB" sz="1800" b="1" i="1" dirty="0" smtClean="0">
              <a:solidFill>
                <a:srgbClr val="002060"/>
              </a:solidFill>
              <a:latin typeface="+mj-lt"/>
            </a:rPr>
            <a:t>a combination of awareness, </a:t>
          </a:r>
          <a:r>
            <a:rPr lang="en-GB" sz="1800" b="1" i="1" u="sng" dirty="0" smtClean="0">
              <a:solidFill>
                <a:srgbClr val="002060"/>
              </a:solidFill>
              <a:latin typeface="+mj-lt"/>
            </a:rPr>
            <a:t>knowledge</a:t>
          </a:r>
          <a:r>
            <a:rPr lang="en-GB" sz="1800" b="1" i="1" dirty="0" smtClean="0">
              <a:solidFill>
                <a:srgbClr val="002060"/>
              </a:solidFill>
              <a:latin typeface="+mj-lt"/>
            </a:rPr>
            <a:t>, skill, </a:t>
          </a:r>
          <a:r>
            <a:rPr lang="en-GB" sz="1800" b="1" i="1" u="sng" dirty="0" smtClean="0">
              <a:solidFill>
                <a:srgbClr val="002060"/>
              </a:solidFill>
              <a:latin typeface="+mj-lt"/>
            </a:rPr>
            <a:t>attitude</a:t>
          </a:r>
          <a:r>
            <a:rPr lang="en-GB" sz="1800" b="1" i="1" dirty="0" smtClean="0">
              <a:solidFill>
                <a:srgbClr val="002060"/>
              </a:solidFill>
              <a:latin typeface="+mj-lt"/>
            </a:rPr>
            <a:t> and </a:t>
          </a:r>
          <a:r>
            <a:rPr lang="en-GB" sz="1800" b="1" i="1" u="sng" dirty="0" smtClean="0">
              <a:solidFill>
                <a:srgbClr val="002060"/>
              </a:solidFill>
              <a:latin typeface="+mj-lt"/>
            </a:rPr>
            <a:t>behaviour</a:t>
          </a:r>
          <a:r>
            <a:rPr lang="en-GB" sz="1800" b="1" i="1" dirty="0" smtClean="0">
              <a:solidFill>
                <a:srgbClr val="002060"/>
              </a:solidFill>
              <a:latin typeface="+mj-lt"/>
            </a:rPr>
            <a:t> necessary to make sound financial decisions and ultimately achieve individual financial well-being</a:t>
          </a:r>
          <a:endParaRPr lang="en-GB" sz="1800" dirty="0">
            <a:solidFill>
              <a:srgbClr val="002060"/>
            </a:solidFill>
            <a:latin typeface="+mj-lt"/>
          </a:endParaRPr>
        </a:p>
      </dgm:t>
    </dgm:pt>
    <dgm:pt modelId="{764C8B3F-7B40-43A9-B6AB-52EB56567129}" type="parTrans" cxnId="{E0B10066-9274-443E-82AE-BCEB13384D00}">
      <dgm:prSet/>
      <dgm:spPr/>
      <dgm:t>
        <a:bodyPr/>
        <a:lstStyle/>
        <a:p>
          <a:endParaRPr lang="en-GB"/>
        </a:p>
      </dgm:t>
    </dgm:pt>
    <dgm:pt modelId="{A8FCB978-EF13-475A-89DF-D1AC9FA3BFC7}" type="sibTrans" cxnId="{E0B10066-9274-443E-82AE-BCEB13384D00}">
      <dgm:prSet/>
      <dgm:spPr/>
      <dgm:t>
        <a:bodyPr/>
        <a:lstStyle/>
        <a:p>
          <a:endParaRPr lang="en-GB"/>
        </a:p>
      </dgm:t>
    </dgm:pt>
    <dgm:pt modelId="{17D429B2-A602-42D1-869E-47E8258FF9C3}">
      <dgm:prSet custT="1"/>
      <dgm:spPr/>
      <dgm:t>
        <a:bodyPr/>
        <a:lstStyle/>
        <a:p>
          <a:pPr algn="ctr" rtl="0"/>
          <a:r>
            <a:rPr lang="en-GB" sz="1800" b="1" dirty="0" smtClean="0">
              <a:latin typeface="+mj-lt"/>
            </a:rPr>
            <a:t>…in a representative sample of adults, and available in a </a:t>
          </a:r>
          <a:r>
            <a:rPr lang="en-GB" sz="1800" b="1" i="1" dirty="0" smtClean="0">
              <a:solidFill>
                <a:srgbClr val="002060"/>
              </a:solidFill>
              <a:latin typeface="+mj-lt"/>
              <a:hlinkClick xmlns:r="http://schemas.openxmlformats.org/officeDocument/2006/relationships" r:id="rId1"/>
            </a:rPr>
            <a:t>Toolkit</a:t>
          </a:r>
          <a:r>
            <a:rPr lang="en-GB" sz="1800" dirty="0" smtClean="0">
              <a:latin typeface="+mj-lt"/>
            </a:rPr>
            <a:t> </a:t>
          </a:r>
          <a:endParaRPr lang="en-GB" sz="1800" dirty="0">
            <a:latin typeface="+mj-lt"/>
          </a:endParaRPr>
        </a:p>
      </dgm:t>
    </dgm:pt>
    <dgm:pt modelId="{0EDA5313-D39D-4651-9121-4E69F007B2B7}" type="parTrans" cxnId="{F0BA9530-8748-42C0-86C0-384E277D01DF}">
      <dgm:prSet/>
      <dgm:spPr/>
      <dgm:t>
        <a:bodyPr/>
        <a:lstStyle/>
        <a:p>
          <a:endParaRPr lang="en-GB"/>
        </a:p>
      </dgm:t>
    </dgm:pt>
    <dgm:pt modelId="{8156946B-3A2B-4D12-91C3-642743761A7A}" type="sibTrans" cxnId="{F0BA9530-8748-42C0-86C0-384E277D01DF}">
      <dgm:prSet/>
      <dgm:spPr/>
      <dgm:t>
        <a:bodyPr/>
        <a:lstStyle/>
        <a:p>
          <a:endParaRPr lang="en-GB"/>
        </a:p>
      </dgm:t>
    </dgm:pt>
    <dgm:pt modelId="{05107801-2D8E-4687-879A-69E0D7020A94}">
      <dgm:prSet custT="1"/>
      <dgm:spPr/>
      <dgm:t>
        <a:bodyPr/>
        <a:lstStyle/>
        <a:p>
          <a:pPr algn="l" rtl="0"/>
          <a:r>
            <a:rPr lang="en-GB" sz="1800" dirty="0" smtClean="0">
              <a:solidFill>
                <a:schemeClr val="bg2">
                  <a:lumMod val="10000"/>
                </a:schemeClr>
              </a:solidFill>
              <a:latin typeface="+mj-lt"/>
            </a:rPr>
            <a:t>Questionnaire (core) and </a:t>
          </a:r>
          <a:r>
            <a:rPr lang="en-GB" sz="1800" dirty="0" smtClean="0">
              <a:solidFill>
                <a:schemeClr val="bg2">
                  <a:lumMod val="10000"/>
                </a:schemeClr>
              </a:solidFill>
              <a:latin typeface="+mj-lt"/>
            </a:rPr>
            <a:t>additional (optional) </a:t>
          </a:r>
          <a:r>
            <a:rPr lang="en-GB" sz="1800" dirty="0" smtClean="0">
              <a:solidFill>
                <a:schemeClr val="bg2">
                  <a:lumMod val="10000"/>
                </a:schemeClr>
              </a:solidFill>
              <a:latin typeface="+mj-lt"/>
            </a:rPr>
            <a:t>questions  </a:t>
          </a:r>
          <a:endParaRPr lang="en-GB" sz="1800" dirty="0">
            <a:solidFill>
              <a:schemeClr val="bg2">
                <a:lumMod val="10000"/>
              </a:schemeClr>
            </a:solidFill>
            <a:latin typeface="+mj-lt"/>
          </a:endParaRPr>
        </a:p>
      </dgm:t>
    </dgm:pt>
    <dgm:pt modelId="{78E82B91-0BA6-40A9-93AE-6E2CF9CA2F6B}" type="parTrans" cxnId="{34F15335-0540-41D0-ADF1-775F9579586C}">
      <dgm:prSet/>
      <dgm:spPr/>
      <dgm:t>
        <a:bodyPr/>
        <a:lstStyle/>
        <a:p>
          <a:endParaRPr lang="en-GB"/>
        </a:p>
      </dgm:t>
    </dgm:pt>
    <dgm:pt modelId="{590A4CF1-A06C-4212-9EA7-645BD936D47B}" type="sibTrans" cxnId="{34F15335-0540-41D0-ADF1-775F9579586C}">
      <dgm:prSet/>
      <dgm:spPr/>
      <dgm:t>
        <a:bodyPr/>
        <a:lstStyle/>
        <a:p>
          <a:endParaRPr lang="en-GB"/>
        </a:p>
      </dgm:t>
    </dgm:pt>
    <dgm:pt modelId="{3FA05F98-CBDA-43BB-90FF-78B99DCF5E7B}">
      <dgm:prSet custT="1"/>
      <dgm:spPr/>
      <dgm:t>
        <a:bodyPr/>
        <a:lstStyle/>
        <a:p>
          <a:pPr algn="l" rtl="0"/>
          <a:r>
            <a:rPr lang="en-GB" sz="1800" dirty="0" smtClean="0">
              <a:solidFill>
                <a:schemeClr val="bg2">
                  <a:lumMod val="10000"/>
                </a:schemeClr>
              </a:solidFill>
              <a:latin typeface="+mj-lt"/>
            </a:rPr>
            <a:t>Methodological notes; Interviewer briefings </a:t>
          </a:r>
          <a:endParaRPr lang="en-GB" sz="1800" dirty="0">
            <a:solidFill>
              <a:schemeClr val="bg2">
                <a:lumMod val="10000"/>
              </a:schemeClr>
            </a:solidFill>
            <a:latin typeface="+mj-lt"/>
          </a:endParaRPr>
        </a:p>
      </dgm:t>
    </dgm:pt>
    <dgm:pt modelId="{E54D0F98-5764-4A40-9AF7-5208A2F9291C}" type="parTrans" cxnId="{0BC43F3E-9A45-4660-AFDA-16847023B59A}">
      <dgm:prSet/>
      <dgm:spPr/>
      <dgm:t>
        <a:bodyPr/>
        <a:lstStyle/>
        <a:p>
          <a:endParaRPr lang="en-GB"/>
        </a:p>
      </dgm:t>
    </dgm:pt>
    <dgm:pt modelId="{06D2C592-2551-4CB9-9E3B-19F31FB51DC2}" type="sibTrans" cxnId="{0BC43F3E-9A45-4660-AFDA-16847023B59A}">
      <dgm:prSet/>
      <dgm:spPr/>
      <dgm:t>
        <a:bodyPr/>
        <a:lstStyle/>
        <a:p>
          <a:endParaRPr lang="en-GB"/>
        </a:p>
      </dgm:t>
    </dgm:pt>
    <dgm:pt modelId="{CACB4571-D3C8-4F88-A1A5-B2BBBBF904F4}">
      <dgm:prSet custT="1"/>
      <dgm:spPr>
        <a:solidFill>
          <a:srgbClr val="92D050"/>
        </a:solidFill>
      </dgm:spPr>
      <dgm:t>
        <a:bodyPr/>
        <a:lstStyle/>
        <a:p>
          <a:pPr defTabSz="889000" rtl="0">
            <a:lnSpc>
              <a:spcPct val="90000"/>
            </a:lnSpc>
            <a:spcBef>
              <a:spcPct val="0"/>
            </a:spcBef>
            <a:spcAft>
              <a:spcPct val="35000"/>
            </a:spcAft>
          </a:pPr>
          <a:r>
            <a:rPr lang="en-GB" sz="1800" b="1" dirty="0" smtClean="0">
              <a:solidFill>
                <a:srgbClr val="002060"/>
              </a:solidFill>
              <a:latin typeface="+mj-lt"/>
            </a:rPr>
            <a:t>G20 Leaders </a:t>
          </a:r>
          <a:r>
            <a:rPr lang="en-GB" sz="1800" b="1" dirty="0" smtClean="0">
              <a:latin typeface="+mj-lt"/>
            </a:rPr>
            <a:t>welcomed and supported its use in </a:t>
          </a:r>
          <a:r>
            <a:rPr lang="en-GB" sz="1800" b="1" dirty="0" smtClean="0">
              <a:latin typeface="+mj-lt"/>
            </a:rPr>
            <a:t>2013. </a:t>
          </a:r>
          <a:endParaRPr lang="en-GB" sz="1800" b="1" dirty="0" smtClean="0">
            <a:latin typeface="+mj-lt"/>
          </a:endParaRPr>
        </a:p>
        <a:p>
          <a:pPr marL="0" marR="0" indent="0" defTabSz="914400" rtl="0" eaLnBrk="1" fontAlgn="auto" latinLnBrk="0" hangingPunct="1">
            <a:lnSpc>
              <a:spcPct val="100000"/>
            </a:lnSpc>
            <a:spcBef>
              <a:spcPts val="0"/>
            </a:spcBef>
            <a:spcAft>
              <a:spcPts val="0"/>
            </a:spcAft>
            <a:buClrTx/>
            <a:buSzTx/>
            <a:buFontTx/>
            <a:buNone/>
            <a:tabLst/>
            <a:defRPr/>
          </a:pPr>
          <a:r>
            <a:rPr lang="en-GB" sz="1800" b="1" dirty="0" smtClean="0">
              <a:solidFill>
                <a:srgbClr val="002060"/>
              </a:solidFill>
              <a:latin typeface="+mj-lt"/>
            </a:rPr>
            <a:t>Updated</a:t>
          </a:r>
          <a:r>
            <a:rPr lang="en-GB" sz="1800" b="1" dirty="0" smtClean="0">
              <a:latin typeface="+mj-lt"/>
            </a:rPr>
            <a:t> </a:t>
          </a:r>
          <a:r>
            <a:rPr lang="en-GB" sz="1800" b="1" dirty="0" smtClean="0">
              <a:solidFill>
                <a:srgbClr val="002060"/>
              </a:solidFill>
              <a:latin typeface="+mj-lt"/>
            </a:rPr>
            <a:t>in </a:t>
          </a:r>
          <a:r>
            <a:rPr lang="en-GB" sz="1800" b="1" dirty="0" smtClean="0">
              <a:solidFill>
                <a:srgbClr val="002060"/>
              </a:solidFill>
              <a:latin typeface="+mj-lt"/>
            </a:rPr>
            <a:t>2015. </a:t>
          </a:r>
          <a:r>
            <a:rPr lang="en-GB" sz="1800" b="1" dirty="0" smtClean="0">
              <a:latin typeface="+mj-lt"/>
            </a:rPr>
            <a:t/>
          </a:r>
          <a:br>
            <a:rPr lang="en-GB" sz="1800" b="1" dirty="0" smtClean="0">
              <a:latin typeface="+mj-lt"/>
            </a:rPr>
          </a:br>
          <a:r>
            <a:rPr lang="en-GB" sz="1800" b="1" dirty="0" smtClean="0">
              <a:latin typeface="+mj-lt"/>
            </a:rPr>
            <a:t>Used to collect data and prepare two comparative reports in 2016/17.</a:t>
          </a:r>
        </a:p>
        <a:p>
          <a:pPr marL="0" marR="0" indent="0" defTabSz="914400" rtl="0" eaLnBrk="1" fontAlgn="auto" latinLnBrk="0" hangingPunct="1">
            <a:lnSpc>
              <a:spcPct val="100000"/>
            </a:lnSpc>
            <a:spcBef>
              <a:spcPts val="0"/>
            </a:spcBef>
            <a:spcAft>
              <a:spcPts val="0"/>
            </a:spcAft>
            <a:buClrTx/>
            <a:buSzTx/>
            <a:buFontTx/>
            <a:buNone/>
            <a:tabLst/>
            <a:defRPr/>
          </a:pPr>
          <a:r>
            <a:rPr lang="en-GB" sz="1800" b="1" dirty="0" smtClean="0">
              <a:latin typeface="+mj-lt"/>
            </a:rPr>
            <a:t>Due to be revised again in 2018, for a possible comparative study in 2019.</a:t>
          </a:r>
          <a:endParaRPr lang="en-GB" sz="1800" b="1" dirty="0">
            <a:latin typeface="+mj-lt"/>
          </a:endParaRPr>
        </a:p>
      </dgm:t>
    </dgm:pt>
    <dgm:pt modelId="{5EE1736B-BA87-4557-931A-07A435AB4FD3}" type="parTrans" cxnId="{5B9408D2-61A6-4D50-A7A1-594D99BC4469}">
      <dgm:prSet/>
      <dgm:spPr/>
      <dgm:t>
        <a:bodyPr/>
        <a:lstStyle/>
        <a:p>
          <a:endParaRPr lang="en-GB"/>
        </a:p>
      </dgm:t>
    </dgm:pt>
    <dgm:pt modelId="{595A6471-EE26-44AE-9508-C749B98F74DE}" type="sibTrans" cxnId="{5B9408D2-61A6-4D50-A7A1-594D99BC4469}">
      <dgm:prSet/>
      <dgm:spPr/>
      <dgm:t>
        <a:bodyPr/>
        <a:lstStyle/>
        <a:p>
          <a:endParaRPr lang="en-GB"/>
        </a:p>
      </dgm:t>
    </dgm:pt>
    <dgm:pt modelId="{01FD5C73-375E-4AE9-9343-06835A9CF6B0}" type="pres">
      <dgm:prSet presAssocID="{D50AF0CA-C11D-4C41-9D7A-81EEC3E71683}" presName="diagram" presStyleCnt="0">
        <dgm:presLayoutVars>
          <dgm:dir/>
          <dgm:resizeHandles val="exact"/>
        </dgm:presLayoutVars>
      </dgm:prSet>
      <dgm:spPr/>
      <dgm:t>
        <a:bodyPr/>
        <a:lstStyle/>
        <a:p>
          <a:endParaRPr lang="en-GB"/>
        </a:p>
      </dgm:t>
    </dgm:pt>
    <dgm:pt modelId="{246742AF-3595-4167-9861-E7612D79D353}" type="pres">
      <dgm:prSet presAssocID="{1695AEC1-2796-42CB-9230-6D12EAF7B896}" presName="node" presStyleLbl="node1" presStyleIdx="0" presStyleCnt="3">
        <dgm:presLayoutVars>
          <dgm:bulletEnabled val="1"/>
        </dgm:presLayoutVars>
      </dgm:prSet>
      <dgm:spPr/>
      <dgm:t>
        <a:bodyPr/>
        <a:lstStyle/>
        <a:p>
          <a:endParaRPr lang="en-GB"/>
        </a:p>
      </dgm:t>
    </dgm:pt>
    <dgm:pt modelId="{D173D909-2D23-4C27-90F6-0DEDF879BB49}" type="pres">
      <dgm:prSet presAssocID="{E3B5289D-DBA1-44EF-9332-66069A017F66}" presName="sibTrans" presStyleCnt="0"/>
      <dgm:spPr/>
    </dgm:pt>
    <dgm:pt modelId="{A829AFF9-5381-40E8-8385-CA7FA1AC7F03}" type="pres">
      <dgm:prSet presAssocID="{17D429B2-A602-42D1-869E-47E8258FF9C3}" presName="node" presStyleLbl="node1" presStyleIdx="1" presStyleCnt="3">
        <dgm:presLayoutVars>
          <dgm:bulletEnabled val="1"/>
        </dgm:presLayoutVars>
      </dgm:prSet>
      <dgm:spPr/>
      <dgm:t>
        <a:bodyPr/>
        <a:lstStyle/>
        <a:p>
          <a:endParaRPr lang="en-GB"/>
        </a:p>
      </dgm:t>
    </dgm:pt>
    <dgm:pt modelId="{A33EBC43-6A7C-458D-A664-6DEA8A47E7F4}" type="pres">
      <dgm:prSet presAssocID="{8156946B-3A2B-4D12-91C3-642743761A7A}" presName="sibTrans" presStyleCnt="0"/>
      <dgm:spPr/>
    </dgm:pt>
    <dgm:pt modelId="{0715AF80-2971-4D13-A3C1-DE1E40838E75}" type="pres">
      <dgm:prSet presAssocID="{CACB4571-D3C8-4F88-A1A5-B2BBBBF904F4}" presName="node" presStyleLbl="node1" presStyleIdx="2" presStyleCnt="3" custScaleX="102996" custScaleY="122245" custLinFactNeighborX="-54648" custLinFactNeighborY="-7788">
        <dgm:presLayoutVars>
          <dgm:bulletEnabled val="1"/>
        </dgm:presLayoutVars>
      </dgm:prSet>
      <dgm:spPr/>
      <dgm:t>
        <a:bodyPr/>
        <a:lstStyle/>
        <a:p>
          <a:endParaRPr lang="en-GB"/>
        </a:p>
      </dgm:t>
    </dgm:pt>
  </dgm:ptLst>
  <dgm:cxnLst>
    <dgm:cxn modelId="{F0BA9530-8748-42C0-86C0-384E277D01DF}" srcId="{D50AF0CA-C11D-4C41-9D7A-81EEC3E71683}" destId="{17D429B2-A602-42D1-869E-47E8258FF9C3}" srcOrd="1" destOrd="0" parTransId="{0EDA5313-D39D-4651-9121-4E69F007B2B7}" sibTransId="{8156946B-3A2B-4D12-91C3-642743761A7A}"/>
    <dgm:cxn modelId="{50246D19-F881-4A7E-92F7-110DFF658BDD}" type="presOf" srcId="{CACB4571-D3C8-4F88-A1A5-B2BBBBF904F4}" destId="{0715AF80-2971-4D13-A3C1-DE1E40838E75}" srcOrd="0" destOrd="0" presId="urn:microsoft.com/office/officeart/2005/8/layout/default"/>
    <dgm:cxn modelId="{A0012421-1ED4-439E-9614-095978865595}" type="presOf" srcId="{05107801-2D8E-4687-879A-69E0D7020A94}" destId="{A829AFF9-5381-40E8-8385-CA7FA1AC7F03}" srcOrd="0" destOrd="1" presId="urn:microsoft.com/office/officeart/2005/8/layout/default"/>
    <dgm:cxn modelId="{5E1A213A-5EB6-461A-B107-D6CE49949A4E}" type="presOf" srcId="{3FA05F98-CBDA-43BB-90FF-78B99DCF5E7B}" destId="{A829AFF9-5381-40E8-8385-CA7FA1AC7F03}" srcOrd="0" destOrd="2" presId="urn:microsoft.com/office/officeart/2005/8/layout/default"/>
    <dgm:cxn modelId="{CB1BF53B-9665-4A9F-B1F5-82E63B928895}" type="presOf" srcId="{1695AEC1-2796-42CB-9230-6D12EAF7B896}" destId="{246742AF-3595-4167-9861-E7612D79D353}" srcOrd="0" destOrd="0" presId="urn:microsoft.com/office/officeart/2005/8/layout/default"/>
    <dgm:cxn modelId="{34F15335-0540-41D0-ADF1-775F9579586C}" srcId="{17D429B2-A602-42D1-869E-47E8258FF9C3}" destId="{05107801-2D8E-4687-879A-69E0D7020A94}" srcOrd="0" destOrd="0" parTransId="{78E82B91-0BA6-40A9-93AE-6E2CF9CA2F6B}" sibTransId="{590A4CF1-A06C-4212-9EA7-645BD936D47B}"/>
    <dgm:cxn modelId="{0BC43F3E-9A45-4660-AFDA-16847023B59A}" srcId="{17D429B2-A602-42D1-869E-47E8258FF9C3}" destId="{3FA05F98-CBDA-43BB-90FF-78B99DCF5E7B}" srcOrd="1" destOrd="0" parTransId="{E54D0F98-5764-4A40-9AF7-5208A2F9291C}" sibTransId="{06D2C592-2551-4CB9-9E3B-19F31FB51DC2}"/>
    <dgm:cxn modelId="{FF464CFA-E263-42CF-97E6-B8A192D6D1C2}" type="presOf" srcId="{D50AF0CA-C11D-4C41-9D7A-81EEC3E71683}" destId="{01FD5C73-375E-4AE9-9343-06835A9CF6B0}" srcOrd="0" destOrd="0" presId="urn:microsoft.com/office/officeart/2005/8/layout/default"/>
    <dgm:cxn modelId="{E0B10066-9274-443E-82AE-BCEB13384D00}" srcId="{1695AEC1-2796-42CB-9230-6D12EAF7B896}" destId="{A25B697A-A160-43EE-9A40-CE25ED037D60}" srcOrd="0" destOrd="0" parTransId="{764C8B3F-7B40-43A9-B6AB-52EB56567129}" sibTransId="{A8FCB978-EF13-475A-89DF-D1AC9FA3BFC7}"/>
    <dgm:cxn modelId="{D3AC7F03-7990-4231-90E3-9AC8BCBFC05C}" type="presOf" srcId="{17D429B2-A602-42D1-869E-47E8258FF9C3}" destId="{A829AFF9-5381-40E8-8385-CA7FA1AC7F03}" srcOrd="0" destOrd="0" presId="urn:microsoft.com/office/officeart/2005/8/layout/default"/>
    <dgm:cxn modelId="{5B9408D2-61A6-4D50-A7A1-594D99BC4469}" srcId="{D50AF0CA-C11D-4C41-9D7A-81EEC3E71683}" destId="{CACB4571-D3C8-4F88-A1A5-B2BBBBF904F4}" srcOrd="2" destOrd="0" parTransId="{5EE1736B-BA87-4557-931A-07A435AB4FD3}" sibTransId="{595A6471-EE26-44AE-9508-C749B98F74DE}"/>
    <dgm:cxn modelId="{F3D5879A-7D62-4338-9D60-635042FA46F0}" srcId="{D50AF0CA-C11D-4C41-9D7A-81EEC3E71683}" destId="{1695AEC1-2796-42CB-9230-6D12EAF7B896}" srcOrd="0" destOrd="0" parTransId="{66E22788-9F1B-4B80-9D38-393C7DDA7DAD}" sibTransId="{E3B5289D-DBA1-44EF-9332-66069A017F66}"/>
    <dgm:cxn modelId="{09A9E4DA-E695-45E3-96E1-7ACB6E559EBD}" type="presOf" srcId="{A25B697A-A160-43EE-9A40-CE25ED037D60}" destId="{246742AF-3595-4167-9861-E7612D79D353}" srcOrd="0" destOrd="1" presId="urn:microsoft.com/office/officeart/2005/8/layout/default"/>
    <dgm:cxn modelId="{994185D2-15D4-4031-B5CE-A4766EC652A7}" type="presParOf" srcId="{01FD5C73-375E-4AE9-9343-06835A9CF6B0}" destId="{246742AF-3595-4167-9861-E7612D79D353}" srcOrd="0" destOrd="0" presId="urn:microsoft.com/office/officeart/2005/8/layout/default"/>
    <dgm:cxn modelId="{E5ED3D9F-CAB3-46EB-A54D-80562AB37024}" type="presParOf" srcId="{01FD5C73-375E-4AE9-9343-06835A9CF6B0}" destId="{D173D909-2D23-4C27-90F6-0DEDF879BB49}" srcOrd="1" destOrd="0" presId="urn:microsoft.com/office/officeart/2005/8/layout/default"/>
    <dgm:cxn modelId="{9B03B6E7-9B2E-46DA-8E84-1F1B2DF6B7EF}" type="presParOf" srcId="{01FD5C73-375E-4AE9-9343-06835A9CF6B0}" destId="{A829AFF9-5381-40E8-8385-CA7FA1AC7F03}" srcOrd="2" destOrd="0" presId="urn:microsoft.com/office/officeart/2005/8/layout/default"/>
    <dgm:cxn modelId="{3593B70F-CD2E-470D-8AD2-CE2BE417BDC3}" type="presParOf" srcId="{01FD5C73-375E-4AE9-9343-06835A9CF6B0}" destId="{A33EBC43-6A7C-458D-A664-6DEA8A47E7F4}" srcOrd="3" destOrd="0" presId="urn:microsoft.com/office/officeart/2005/8/layout/default"/>
    <dgm:cxn modelId="{BCC06CAD-5B93-4D96-8AE5-AE1587AE89E5}" type="presParOf" srcId="{01FD5C73-375E-4AE9-9343-06835A9CF6B0}" destId="{0715AF80-2971-4D13-A3C1-DE1E40838E75}"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6742AF-3595-4167-9861-E7612D79D353}">
      <dsp:nvSpPr>
        <dsp:cNvPr id="0" name=""/>
        <dsp:cNvSpPr/>
      </dsp:nvSpPr>
      <dsp:spPr>
        <a:xfrm>
          <a:off x="571537" y="184"/>
          <a:ext cx="3798374" cy="227902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n-GB" sz="1800" b="1" kern="1200" dirty="0" smtClean="0">
              <a:latin typeface="+mj-lt"/>
            </a:rPr>
            <a:t>Survey instrument to capture financial literacy…</a:t>
          </a:r>
          <a:endParaRPr lang="en-GB" sz="1800" kern="1200" dirty="0">
            <a:latin typeface="+mj-lt"/>
          </a:endParaRPr>
        </a:p>
        <a:p>
          <a:pPr marL="171450" lvl="1" indent="-171450" algn="l" defTabSz="800100" rtl="0">
            <a:lnSpc>
              <a:spcPct val="90000"/>
            </a:lnSpc>
            <a:spcBef>
              <a:spcPct val="0"/>
            </a:spcBef>
            <a:spcAft>
              <a:spcPct val="15000"/>
            </a:spcAft>
            <a:buChar char="••"/>
          </a:pPr>
          <a:r>
            <a:rPr lang="en-GB" sz="1800" b="1" i="1" kern="1200" dirty="0" smtClean="0">
              <a:latin typeface="+mj-lt"/>
            </a:rPr>
            <a:t>…</a:t>
          </a:r>
          <a:r>
            <a:rPr lang="en-GB" sz="1800" b="1" i="1" kern="1200" dirty="0" smtClean="0">
              <a:solidFill>
                <a:srgbClr val="002060"/>
              </a:solidFill>
              <a:latin typeface="+mj-lt"/>
            </a:rPr>
            <a:t>a combination of awareness, </a:t>
          </a:r>
          <a:r>
            <a:rPr lang="en-GB" sz="1800" b="1" i="1" u="sng" kern="1200" dirty="0" smtClean="0">
              <a:solidFill>
                <a:srgbClr val="002060"/>
              </a:solidFill>
              <a:latin typeface="+mj-lt"/>
            </a:rPr>
            <a:t>knowledge</a:t>
          </a:r>
          <a:r>
            <a:rPr lang="en-GB" sz="1800" b="1" i="1" kern="1200" dirty="0" smtClean="0">
              <a:solidFill>
                <a:srgbClr val="002060"/>
              </a:solidFill>
              <a:latin typeface="+mj-lt"/>
            </a:rPr>
            <a:t>, skill, </a:t>
          </a:r>
          <a:r>
            <a:rPr lang="en-GB" sz="1800" b="1" i="1" u="sng" kern="1200" dirty="0" smtClean="0">
              <a:solidFill>
                <a:srgbClr val="002060"/>
              </a:solidFill>
              <a:latin typeface="+mj-lt"/>
            </a:rPr>
            <a:t>attitude</a:t>
          </a:r>
          <a:r>
            <a:rPr lang="en-GB" sz="1800" b="1" i="1" kern="1200" dirty="0" smtClean="0">
              <a:solidFill>
                <a:srgbClr val="002060"/>
              </a:solidFill>
              <a:latin typeface="+mj-lt"/>
            </a:rPr>
            <a:t> and </a:t>
          </a:r>
          <a:r>
            <a:rPr lang="en-GB" sz="1800" b="1" i="1" u="sng" kern="1200" dirty="0" smtClean="0">
              <a:solidFill>
                <a:srgbClr val="002060"/>
              </a:solidFill>
              <a:latin typeface="+mj-lt"/>
            </a:rPr>
            <a:t>behaviour</a:t>
          </a:r>
          <a:r>
            <a:rPr lang="en-GB" sz="1800" b="1" i="1" kern="1200" dirty="0" smtClean="0">
              <a:solidFill>
                <a:srgbClr val="002060"/>
              </a:solidFill>
              <a:latin typeface="+mj-lt"/>
            </a:rPr>
            <a:t> necessary to make sound financial decisions and ultimately achieve individual financial well-being</a:t>
          </a:r>
          <a:endParaRPr lang="en-GB" sz="1800" kern="1200" dirty="0">
            <a:solidFill>
              <a:srgbClr val="002060"/>
            </a:solidFill>
            <a:latin typeface="+mj-lt"/>
          </a:endParaRPr>
        </a:p>
      </dsp:txBody>
      <dsp:txXfrm>
        <a:off x="571537" y="184"/>
        <a:ext cx="3798374" cy="2279024"/>
      </dsp:txXfrm>
    </dsp:sp>
    <dsp:sp modelId="{A829AFF9-5381-40E8-8385-CA7FA1AC7F03}">
      <dsp:nvSpPr>
        <dsp:cNvPr id="0" name=""/>
        <dsp:cNvSpPr/>
      </dsp:nvSpPr>
      <dsp:spPr>
        <a:xfrm>
          <a:off x="4749749" y="184"/>
          <a:ext cx="3798374" cy="227902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n-GB" sz="1800" b="1" kern="1200" dirty="0" smtClean="0">
              <a:latin typeface="+mj-lt"/>
            </a:rPr>
            <a:t>…in a representative sample of adults, and available in a </a:t>
          </a:r>
          <a:r>
            <a:rPr lang="en-GB" sz="1800" b="1" i="1" kern="1200" dirty="0" smtClean="0">
              <a:solidFill>
                <a:srgbClr val="002060"/>
              </a:solidFill>
              <a:latin typeface="+mj-lt"/>
              <a:hlinkClick xmlns:r="http://schemas.openxmlformats.org/officeDocument/2006/relationships" r:id="rId1"/>
            </a:rPr>
            <a:t>Toolkit</a:t>
          </a:r>
          <a:r>
            <a:rPr lang="en-GB" sz="1800" kern="1200" dirty="0" smtClean="0">
              <a:latin typeface="+mj-lt"/>
            </a:rPr>
            <a:t> </a:t>
          </a:r>
          <a:endParaRPr lang="en-GB" sz="1800" kern="1200" dirty="0">
            <a:latin typeface="+mj-lt"/>
          </a:endParaRPr>
        </a:p>
        <a:p>
          <a:pPr marL="171450" lvl="1" indent="-171450" algn="l" defTabSz="800100" rtl="0">
            <a:lnSpc>
              <a:spcPct val="90000"/>
            </a:lnSpc>
            <a:spcBef>
              <a:spcPct val="0"/>
            </a:spcBef>
            <a:spcAft>
              <a:spcPct val="15000"/>
            </a:spcAft>
            <a:buChar char="••"/>
          </a:pPr>
          <a:r>
            <a:rPr lang="en-GB" sz="1800" kern="1200" dirty="0" smtClean="0">
              <a:solidFill>
                <a:schemeClr val="bg2">
                  <a:lumMod val="10000"/>
                </a:schemeClr>
              </a:solidFill>
              <a:latin typeface="+mj-lt"/>
            </a:rPr>
            <a:t>Questionnaire (core) and </a:t>
          </a:r>
          <a:r>
            <a:rPr lang="en-GB" sz="1800" kern="1200" dirty="0" smtClean="0">
              <a:solidFill>
                <a:schemeClr val="bg2">
                  <a:lumMod val="10000"/>
                </a:schemeClr>
              </a:solidFill>
              <a:latin typeface="+mj-lt"/>
            </a:rPr>
            <a:t>additional (optional) </a:t>
          </a:r>
          <a:r>
            <a:rPr lang="en-GB" sz="1800" kern="1200" dirty="0" smtClean="0">
              <a:solidFill>
                <a:schemeClr val="bg2">
                  <a:lumMod val="10000"/>
                </a:schemeClr>
              </a:solidFill>
              <a:latin typeface="+mj-lt"/>
            </a:rPr>
            <a:t>questions  </a:t>
          </a:r>
          <a:endParaRPr lang="en-GB" sz="1800" kern="1200" dirty="0">
            <a:solidFill>
              <a:schemeClr val="bg2">
                <a:lumMod val="10000"/>
              </a:schemeClr>
            </a:solidFill>
            <a:latin typeface="+mj-lt"/>
          </a:endParaRPr>
        </a:p>
        <a:p>
          <a:pPr marL="171450" lvl="1" indent="-171450" algn="l" defTabSz="800100" rtl="0">
            <a:lnSpc>
              <a:spcPct val="90000"/>
            </a:lnSpc>
            <a:spcBef>
              <a:spcPct val="0"/>
            </a:spcBef>
            <a:spcAft>
              <a:spcPct val="15000"/>
            </a:spcAft>
            <a:buChar char="••"/>
          </a:pPr>
          <a:r>
            <a:rPr lang="en-GB" sz="1800" kern="1200" dirty="0" smtClean="0">
              <a:solidFill>
                <a:schemeClr val="bg2">
                  <a:lumMod val="10000"/>
                </a:schemeClr>
              </a:solidFill>
              <a:latin typeface="+mj-lt"/>
            </a:rPr>
            <a:t>Methodological notes; Interviewer briefings </a:t>
          </a:r>
          <a:endParaRPr lang="en-GB" sz="1800" kern="1200" dirty="0">
            <a:solidFill>
              <a:schemeClr val="bg2">
                <a:lumMod val="10000"/>
              </a:schemeClr>
            </a:solidFill>
            <a:latin typeface="+mj-lt"/>
          </a:endParaRPr>
        </a:p>
      </dsp:txBody>
      <dsp:txXfrm>
        <a:off x="4749749" y="184"/>
        <a:ext cx="3798374" cy="2279024"/>
      </dsp:txXfrm>
    </dsp:sp>
    <dsp:sp modelId="{0715AF80-2971-4D13-A3C1-DE1E40838E75}">
      <dsp:nvSpPr>
        <dsp:cNvPr id="0" name=""/>
        <dsp:cNvSpPr/>
      </dsp:nvSpPr>
      <dsp:spPr>
        <a:xfrm>
          <a:off x="528007" y="2481555"/>
          <a:ext cx="3912173" cy="2785993"/>
        </a:xfrm>
        <a:prstGeom prst="rect">
          <a:avLst/>
        </a:prstGeom>
        <a:solidFill>
          <a:srgbClr val="92D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89000" rtl="0">
            <a:lnSpc>
              <a:spcPct val="90000"/>
            </a:lnSpc>
            <a:spcBef>
              <a:spcPct val="0"/>
            </a:spcBef>
            <a:spcAft>
              <a:spcPct val="35000"/>
            </a:spcAft>
          </a:pPr>
          <a:r>
            <a:rPr lang="en-GB" sz="1800" b="1" kern="1200" dirty="0" smtClean="0">
              <a:solidFill>
                <a:srgbClr val="002060"/>
              </a:solidFill>
              <a:latin typeface="+mj-lt"/>
            </a:rPr>
            <a:t>G20 Leaders </a:t>
          </a:r>
          <a:r>
            <a:rPr lang="en-GB" sz="1800" b="1" kern="1200" dirty="0" smtClean="0">
              <a:latin typeface="+mj-lt"/>
            </a:rPr>
            <a:t>welcomed and supported its use in </a:t>
          </a:r>
          <a:r>
            <a:rPr lang="en-GB" sz="1800" b="1" kern="1200" dirty="0" smtClean="0">
              <a:latin typeface="+mj-lt"/>
            </a:rPr>
            <a:t>2013. </a:t>
          </a:r>
          <a:endParaRPr lang="en-GB" sz="1800" b="1" kern="1200" dirty="0" smtClean="0">
            <a:latin typeface="+mj-lt"/>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GB" sz="1800" b="1" kern="1200" dirty="0" smtClean="0">
              <a:solidFill>
                <a:srgbClr val="002060"/>
              </a:solidFill>
              <a:latin typeface="+mj-lt"/>
            </a:rPr>
            <a:t>Updated</a:t>
          </a:r>
          <a:r>
            <a:rPr lang="en-GB" sz="1800" b="1" kern="1200" dirty="0" smtClean="0">
              <a:latin typeface="+mj-lt"/>
            </a:rPr>
            <a:t> </a:t>
          </a:r>
          <a:r>
            <a:rPr lang="en-GB" sz="1800" b="1" kern="1200" dirty="0" smtClean="0">
              <a:solidFill>
                <a:srgbClr val="002060"/>
              </a:solidFill>
              <a:latin typeface="+mj-lt"/>
            </a:rPr>
            <a:t>in </a:t>
          </a:r>
          <a:r>
            <a:rPr lang="en-GB" sz="1800" b="1" kern="1200" dirty="0" smtClean="0">
              <a:solidFill>
                <a:srgbClr val="002060"/>
              </a:solidFill>
              <a:latin typeface="+mj-lt"/>
            </a:rPr>
            <a:t>2015. </a:t>
          </a:r>
          <a:r>
            <a:rPr lang="en-GB" sz="1800" b="1" kern="1200" dirty="0" smtClean="0">
              <a:latin typeface="+mj-lt"/>
            </a:rPr>
            <a:t/>
          </a:r>
          <a:br>
            <a:rPr lang="en-GB" sz="1800" b="1" kern="1200" dirty="0" smtClean="0">
              <a:latin typeface="+mj-lt"/>
            </a:rPr>
          </a:br>
          <a:r>
            <a:rPr lang="en-GB" sz="1800" b="1" kern="1200" dirty="0" smtClean="0">
              <a:latin typeface="+mj-lt"/>
            </a:rPr>
            <a:t>Used to collect data and prepare two comparative reports in 2016/17.</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sz="1800" b="1" kern="1200" dirty="0" smtClean="0">
              <a:latin typeface="+mj-lt"/>
            </a:rPr>
            <a:t>Due to be revised again in 2018, for a possible comparative study in 2019.</a:t>
          </a:r>
          <a:endParaRPr lang="en-GB" sz="1800" b="1" kern="1200" dirty="0">
            <a:latin typeface="+mj-lt"/>
          </a:endParaRPr>
        </a:p>
      </dsp:txBody>
      <dsp:txXfrm>
        <a:off x="528007" y="2481555"/>
        <a:ext cx="3912173" cy="278599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F35881-0D31-43C1-8441-3AE894530B45}" type="datetimeFigureOut">
              <a:rPr lang="en-GB" smtClean="0"/>
              <a:t>03/11/2017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5F3D01-D71C-445F-B749-49045230A4A0}" type="slidenum">
              <a:rPr lang="en-GB" smtClean="0"/>
              <a:t>‹#›</a:t>
            </a:fld>
            <a:endParaRPr lang="en-GB"/>
          </a:p>
        </p:txBody>
      </p:sp>
    </p:spTree>
    <p:extLst>
      <p:ext uri="{BB962C8B-B14F-4D97-AF65-F5344CB8AC3E}">
        <p14:creationId xmlns:p14="http://schemas.microsoft.com/office/powerpoint/2010/main" val="2954048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5F3D01-D71C-445F-B749-49045230A4A0}" type="slidenum">
              <a:rPr lang="en-GB" smtClean="0"/>
              <a:t>1</a:t>
            </a:fld>
            <a:endParaRPr lang="en-GB"/>
          </a:p>
        </p:txBody>
      </p:sp>
    </p:spTree>
    <p:extLst>
      <p:ext uri="{BB962C8B-B14F-4D97-AF65-F5344CB8AC3E}">
        <p14:creationId xmlns:p14="http://schemas.microsoft.com/office/powerpoint/2010/main" val="2783039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fr-FR" dirty="0" err="1" smtClean="0"/>
              <a:t>Core</a:t>
            </a:r>
            <a:r>
              <a:rPr lang="fr-FR" dirty="0" smtClean="0"/>
              <a:t> </a:t>
            </a:r>
            <a:r>
              <a:rPr lang="fr-FR" dirty="0" err="1" smtClean="0"/>
              <a:t>comp</a:t>
            </a:r>
            <a:r>
              <a:rPr lang="fr-FR" dirty="0" smtClean="0"/>
              <a:t>?</a:t>
            </a:r>
            <a:endParaRPr lang="en-GB" dirty="0"/>
          </a:p>
        </p:txBody>
      </p:sp>
      <p:sp>
        <p:nvSpPr>
          <p:cNvPr id="4" name="Slide Number Placeholder 3"/>
          <p:cNvSpPr>
            <a:spLocks noGrp="1"/>
          </p:cNvSpPr>
          <p:nvPr>
            <p:ph type="sldNum" sz="quarter" idx="10"/>
          </p:nvPr>
        </p:nvSpPr>
        <p:spPr/>
        <p:txBody>
          <a:bodyPr/>
          <a:lstStyle/>
          <a:p>
            <a:fld id="{99CFBDA8-FD7D-47E3-8FF0-8B28B2A58BA1}" type="slidenum">
              <a:rPr lang="en-GB" smtClean="0"/>
              <a:t>2</a:t>
            </a:fld>
            <a:endParaRPr lang="en-GB"/>
          </a:p>
        </p:txBody>
      </p:sp>
    </p:spTree>
    <p:extLst>
      <p:ext uri="{BB962C8B-B14F-4D97-AF65-F5344CB8AC3E}">
        <p14:creationId xmlns:p14="http://schemas.microsoft.com/office/powerpoint/2010/main" val="780542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5F3D01-D71C-445F-B749-49045230A4A0}" type="slidenum">
              <a:rPr lang="en-GB" smtClean="0"/>
              <a:t>3</a:t>
            </a:fld>
            <a:endParaRPr lang="en-GB"/>
          </a:p>
        </p:txBody>
      </p:sp>
    </p:spTree>
    <p:extLst>
      <p:ext uri="{BB962C8B-B14F-4D97-AF65-F5344CB8AC3E}">
        <p14:creationId xmlns:p14="http://schemas.microsoft.com/office/powerpoint/2010/main" val="18706153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2628508"/>
            <a:ext cx="2628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8"/>
            <a:ext cx="2628000" cy="4229631"/>
          </a:xfrm>
          <a:prstGeom prst="rect">
            <a:avLst/>
          </a:prstGeom>
        </p:spPr>
      </p:pic>
      <p:sp>
        <p:nvSpPr>
          <p:cNvPr id="8" name="Title 7"/>
          <p:cNvSpPr>
            <a:spLocks noGrp="1"/>
          </p:cNvSpPr>
          <p:nvPr>
            <p:ph type="ctrTitle" hasCustomPrompt="1"/>
          </p:nvPr>
        </p:nvSpPr>
        <p:spPr>
          <a:xfrm>
            <a:off x="1368000" y="2501105"/>
            <a:ext cx="6300000" cy="1246495"/>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smtClean="0"/>
              <a:t>Click to edit Presentation title</a:t>
            </a:r>
            <a:endParaRPr kumimoji="0" lang="en-US" dirty="0"/>
          </a:p>
        </p:txBody>
      </p:sp>
      <p:sp>
        <p:nvSpPr>
          <p:cNvPr id="9" name="Subtitle 8"/>
          <p:cNvSpPr>
            <a:spLocks noGrp="1"/>
          </p:cNvSpPr>
          <p:nvPr>
            <p:ph type="subTitle" idx="1" hasCustomPrompt="1"/>
          </p:nvPr>
        </p:nvSpPr>
        <p:spPr>
          <a:xfrm>
            <a:off x="1368000" y="3805201"/>
            <a:ext cx="6300000" cy="348813"/>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smtClean="0"/>
              <a:t>Click to </a:t>
            </a:r>
            <a:r>
              <a:rPr kumimoji="0" lang="fr-FR" dirty="0" err="1" smtClean="0"/>
              <a:t>edit</a:t>
            </a:r>
            <a:r>
              <a:rPr kumimoji="0" lang="fr-FR" dirty="0" smtClean="0"/>
              <a:t> </a:t>
            </a:r>
            <a:r>
              <a:rPr kumimoji="0" lang="fr-FR" dirty="0" err="1" smtClean="0"/>
              <a:t>Subtitle</a:t>
            </a:r>
            <a:endParaRPr kumimoji="0" lang="en-US" dirty="0"/>
          </a:p>
        </p:txBody>
      </p:sp>
      <p:pic>
        <p:nvPicPr>
          <p:cNvPr id="37" name="Image 11"/>
          <p:cNvPicPr>
            <a:picLocks noChangeAspect="1"/>
          </p:cNvPicPr>
          <p:nvPr/>
        </p:nvPicPr>
        <p:blipFill>
          <a:blip r:embed="rId3" cstate="print"/>
          <a:stretch>
            <a:fillRect/>
          </a:stretch>
        </p:blipFill>
        <p:spPr>
          <a:xfrm>
            <a:off x="511200" y="432000"/>
            <a:ext cx="692307" cy="1440000"/>
          </a:xfrm>
          <a:prstGeom prst="rect">
            <a:avLst/>
          </a:prstGeom>
        </p:spPr>
      </p:pic>
      <p:sp>
        <p:nvSpPr>
          <p:cNvPr id="12"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89BC700E-422E-459A-B7C2-613689C77F72}" type="datetimeFigureOut">
              <a:rPr lang="en-GB" smtClean="0"/>
              <a:t>03/11/2017</a:t>
            </a:fld>
            <a:endParaRPr lang="en-GB"/>
          </a:p>
        </p:txBody>
      </p:sp>
      <p:sp>
        <p:nvSpPr>
          <p:cNvPr id="13"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000" y="6055200"/>
            <a:ext cx="1742400" cy="57882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053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userDrawn="1"/>
        </p:nvCxnSpPr>
        <p:spPr>
          <a:xfrm>
            <a:off x="457202" y="1418167"/>
            <a:ext cx="3008313"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6" name="Picture 4"/>
          <p:cNvPicPr>
            <a:picLocks/>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1528233"/>
            <a:ext cx="2971800" cy="3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2" y="273054"/>
            <a:ext cx="3008313" cy="1162049"/>
          </a:xfrm>
        </p:spPr>
        <p:txBody>
          <a:bodyPr anchor="b">
            <a:normAutofit/>
          </a:bodyPr>
          <a:lstStyle>
            <a:lvl1pPr algn="l">
              <a:defRPr sz="1600" b="0"/>
            </a:lvl1pPr>
          </a:lstStyle>
          <a:p>
            <a:r>
              <a:rPr lang="en-US" dirty="0"/>
              <a:t>Click to edit Master title style</a:t>
            </a:r>
          </a:p>
        </p:txBody>
      </p:sp>
      <p:sp>
        <p:nvSpPr>
          <p:cNvPr id="3" name="Content Placeholder 2"/>
          <p:cNvSpPr>
            <a:spLocks noGrp="1"/>
          </p:cNvSpPr>
          <p:nvPr>
            <p:ph idx="1"/>
          </p:nvPr>
        </p:nvSpPr>
        <p:spPr>
          <a:xfrm>
            <a:off x="3575050" y="273052"/>
            <a:ext cx="5111750" cy="5852583"/>
          </a:xfrm>
        </p:spPr>
        <p:txBody>
          <a:bodyPr/>
          <a:lstStyle>
            <a:lvl1pPr>
              <a:defRPr sz="3200">
                <a:latin typeface="HelveticaNeueLT Std"/>
                <a:cs typeface="HelveticaNeueLT Std"/>
              </a:defRPr>
            </a:lvl1pPr>
            <a:lvl2pPr>
              <a:defRPr sz="2800">
                <a:latin typeface="HelveticaNeueLT Std"/>
                <a:cs typeface="HelveticaNeueLT Std"/>
              </a:defRPr>
            </a:lvl2pPr>
            <a:lvl3pPr>
              <a:defRPr sz="2400">
                <a:latin typeface="HelveticaNeueLT Std"/>
                <a:cs typeface="HelveticaNeueLT Std"/>
              </a:defRPr>
            </a:lvl3pPr>
            <a:lvl4pPr>
              <a:defRPr sz="2000">
                <a:latin typeface="HelveticaNeueLT Std"/>
                <a:cs typeface="HelveticaNeueLT Std"/>
              </a:defRPr>
            </a:lvl4pPr>
            <a:lvl5pPr>
              <a:defRPr sz="2000">
                <a:latin typeface="HelveticaNeueLT Std"/>
                <a:cs typeface="HelveticaNeueLT Std"/>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1669144"/>
            <a:ext cx="3008313" cy="4456491"/>
          </a:xfrm>
        </p:spPr>
        <p:txBody>
          <a:bodyPr/>
          <a:lstStyle>
            <a:lvl1pPr marL="0" indent="0">
              <a:buNone/>
              <a:defRPr sz="1400">
                <a:latin typeface="HelveticaNeueLT Std"/>
                <a:cs typeface="HelveticaNeueLT St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002947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Connector 4"/>
          <p:cNvCxnSpPr/>
          <p:nvPr userDrawn="1"/>
        </p:nvCxnSpPr>
        <p:spPr>
          <a:xfrm>
            <a:off x="0" y="5367867"/>
            <a:ext cx="7278688"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6"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715936"/>
            <a:ext cx="7315200" cy="5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1"/>
            <a:ext cx="5486400" cy="567267"/>
          </a:xfrm>
        </p:spPr>
        <p:txBody>
          <a:bodyPr anchor="b"/>
          <a:lstStyle>
            <a:lvl1pPr algn="l">
              <a:defRPr sz="2000" b="0"/>
            </a:lvl1pPr>
          </a:lstStyle>
          <a:p>
            <a:r>
              <a:rPr lang="en-US" dirty="0"/>
              <a:t>Click to edit Master title style</a:t>
            </a:r>
          </a:p>
        </p:txBody>
      </p:sp>
      <p:sp>
        <p:nvSpPr>
          <p:cNvPr id="3" name="Picture Placeholder 2"/>
          <p:cNvSpPr>
            <a:spLocks noGrp="1"/>
          </p:cNvSpPr>
          <p:nvPr>
            <p:ph type="pic" idx="1"/>
          </p:nvPr>
        </p:nvSpPr>
        <p:spPr>
          <a:xfrm>
            <a:off x="1792288" y="61383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868"/>
            <a:ext cx="5486400" cy="804333"/>
          </a:xfrm>
        </p:spPr>
        <p:txBody>
          <a:bodyPr/>
          <a:lstStyle>
            <a:lvl1pPr marL="0" indent="0">
              <a:buNone/>
              <a:defRPr sz="1400">
                <a:latin typeface="HelveticaNeueLT Std"/>
                <a:cs typeface="HelveticaNeueLT St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19389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userDrawn="1"/>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HelveticaNeueLT Std"/>
                <a:cs typeface="HelveticaNeueLT Std"/>
              </a:defRPr>
            </a:lvl1pPr>
            <a:lvl2pPr>
              <a:defRPr>
                <a:latin typeface="HelveticaNeueLT Std"/>
                <a:cs typeface="HelveticaNeueLT Std"/>
              </a:defRPr>
            </a:lvl2pPr>
            <a:lvl3pPr>
              <a:defRPr>
                <a:latin typeface="HelveticaNeueLT Std"/>
                <a:cs typeface="HelveticaNeueLT Std"/>
              </a:defRPr>
            </a:lvl3pPr>
            <a:lvl4pPr>
              <a:defRPr>
                <a:latin typeface="HelveticaNeueLT Std"/>
                <a:cs typeface="HelveticaNeueLT Std"/>
              </a:defRPr>
            </a:lvl4pPr>
            <a:lvl5pPr>
              <a:defRPr>
                <a:latin typeface="HelveticaNeueLT Std"/>
                <a:cs typeface="HelveticaNeueLT St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1529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userDrawn="1"/>
        </p:nvCxnSpPr>
        <p:spPr>
          <a:xfrm>
            <a:off x="6629400" y="275168"/>
            <a:ext cx="0" cy="5850467"/>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6629400" y="275168"/>
            <a:ext cx="2057400" cy="5850467"/>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5168"/>
            <a:ext cx="6019800" cy="585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0264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418167"/>
            <a:ext cx="86868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2948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a:spLocks noGrp="1"/>
          </p:cNvSpPr>
          <p:nvPr>
            <p:ph idx="1"/>
          </p:nvPr>
        </p:nvSpPr>
        <p:spPr>
          <a:xfrm>
            <a:off x="457200" y="1745345"/>
            <a:ext cx="8229600" cy="4525433"/>
          </a:xfrm>
          <a:prstGeom prst="rect">
            <a:avLst/>
          </a:prstGeom>
        </p:spPr>
        <p:txBody>
          <a:bodyPr rtlCol="0">
            <a:normAutofit/>
          </a:bodyPr>
          <a:lstStyle>
            <a:lvl1pPr>
              <a:defRPr sz="2800">
                <a:solidFill>
                  <a:schemeClr val="accent1">
                    <a:lumMod val="75000"/>
                  </a:schemeClr>
                </a:solidFill>
                <a:latin typeface="HelveticaNeueLT Std"/>
                <a:cs typeface="HelveticaNeueLT Std"/>
              </a:defRPr>
            </a:lvl1pPr>
            <a:lvl2pPr>
              <a:defRPr sz="2400">
                <a:solidFill>
                  <a:srgbClr val="00A4DE"/>
                </a:solidFill>
                <a:latin typeface="HelveticaNeueLT Std"/>
                <a:cs typeface="HelveticaNeueLT Std"/>
              </a:defRPr>
            </a:lvl2pPr>
            <a:lvl3pPr>
              <a:defRPr sz="2000">
                <a:solidFill>
                  <a:schemeClr val="accent1">
                    <a:lumMod val="75000"/>
                  </a:schemeClr>
                </a:solidFill>
                <a:latin typeface="HelveticaNeueLT Std"/>
                <a:cs typeface="HelveticaNeueLT Std"/>
              </a:defRPr>
            </a:lvl3pPr>
            <a:lvl4pPr>
              <a:defRPr>
                <a:solidFill>
                  <a:schemeClr val="accent1">
                    <a:lumMod val="75000"/>
                  </a:schemeClr>
                </a:solidFill>
                <a:latin typeface="HelveticaNeueLT Std"/>
                <a:cs typeface="HelveticaNeueLT Std"/>
              </a:defRPr>
            </a:lvl4pPr>
            <a:lvl5pPr>
              <a:defRPr>
                <a:solidFill>
                  <a:schemeClr val="accent1">
                    <a:lumMod val="75000"/>
                  </a:schemeClr>
                </a:solidFill>
                <a:latin typeface="HelveticaNeueLT Std"/>
                <a:cs typeface="HelveticaNeueLT Std"/>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itle 9"/>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0346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7">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p:cTn id="13" dur="500" fill="hold"/>
                                        <p:tgtEl>
                                          <p:spTgt spid="7">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7">
                                            <p:txEl>
                                              <p:pRg st="1" end="1"/>
                                            </p:txEl>
                                          </p:spTgt>
                                        </p:tgtEl>
                                        <p:attrNameLst>
                                          <p:attrName>ppt_h</p:attrName>
                                        </p:attrNameLst>
                                      </p:cBhvr>
                                      <p:tavLst>
                                        <p:tav tm="0">
                                          <p:val>
                                            <p:strVal val="2/3*#ppt_h"/>
                                          </p:val>
                                        </p:tav>
                                        <p:tav tm="100000">
                                          <p:val>
                                            <p:strVal val="#ppt_h"/>
                                          </p:val>
                                        </p:tav>
                                      </p:tavLst>
                                    </p:anim>
                                  </p:childTnLst>
                                </p:cTn>
                              </p:par>
                              <p:par>
                                <p:cTn id="15" presetID="23" presetClass="entr" presetSubtype="272" fill="hold" grpId="0"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p:cTn id="17" dur="500" fill="hold"/>
                                        <p:tgtEl>
                                          <p:spTgt spid="7">
                                            <p:txEl>
                                              <p:pRg st="2" end="2"/>
                                            </p:txEl>
                                          </p:spTgt>
                                        </p:tgtEl>
                                        <p:attrNameLst>
                                          <p:attrName>ppt_w</p:attrName>
                                        </p:attrNameLst>
                                      </p:cBhvr>
                                      <p:tavLst>
                                        <p:tav tm="0">
                                          <p:val>
                                            <p:strVal val="2/3*#ppt_w"/>
                                          </p:val>
                                        </p:tav>
                                        <p:tav tm="100000">
                                          <p:val>
                                            <p:strVal val="#ppt_w"/>
                                          </p:val>
                                        </p:tav>
                                      </p:tavLst>
                                    </p:anim>
                                    <p:anim calcmode="lin" valueType="num">
                                      <p:cBhvr>
                                        <p:cTn id="18" dur="500" fill="hold"/>
                                        <p:tgtEl>
                                          <p:spTgt spid="7">
                                            <p:txEl>
                                              <p:pRg st="2" end="2"/>
                                            </p:txEl>
                                          </p:spTgt>
                                        </p:tgtEl>
                                        <p:attrNameLst>
                                          <p:attrName>ppt_h</p:attrName>
                                        </p:attrNameLst>
                                      </p:cBhvr>
                                      <p:tavLst>
                                        <p:tav tm="0">
                                          <p:val>
                                            <p:strVal val="2/3*#ppt_h"/>
                                          </p:val>
                                        </p:tav>
                                        <p:tav tm="100000">
                                          <p:val>
                                            <p:strVal val="#ppt_h"/>
                                          </p:val>
                                        </p:tav>
                                      </p:tavLst>
                                    </p:anim>
                                  </p:childTnLst>
                                </p:cTn>
                              </p:par>
                              <p:par>
                                <p:cTn id="19" presetID="23" presetClass="entr" presetSubtype="272" fill="hold" grpId="0"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p:cTn id="21" dur="500" fill="hold"/>
                                        <p:tgtEl>
                                          <p:spTgt spid="7">
                                            <p:txEl>
                                              <p:pRg st="3" end="3"/>
                                            </p:txEl>
                                          </p:spTgt>
                                        </p:tgtEl>
                                        <p:attrNameLst>
                                          <p:attrName>ppt_w</p:attrName>
                                        </p:attrNameLst>
                                      </p:cBhvr>
                                      <p:tavLst>
                                        <p:tav tm="0">
                                          <p:val>
                                            <p:strVal val="2/3*#ppt_w"/>
                                          </p:val>
                                        </p:tav>
                                        <p:tav tm="100000">
                                          <p:val>
                                            <p:strVal val="#ppt_w"/>
                                          </p:val>
                                        </p:tav>
                                      </p:tavLst>
                                    </p:anim>
                                    <p:anim calcmode="lin" valueType="num">
                                      <p:cBhvr>
                                        <p:cTn id="22" dur="500" fill="hold"/>
                                        <p:tgtEl>
                                          <p:spTgt spid="7">
                                            <p:txEl>
                                              <p:pRg st="3" end="3"/>
                                            </p:txEl>
                                          </p:spTgt>
                                        </p:tgtEl>
                                        <p:attrNameLst>
                                          <p:attrName>ppt_h</p:attrName>
                                        </p:attrNameLst>
                                      </p:cBhvr>
                                      <p:tavLst>
                                        <p:tav tm="0">
                                          <p:val>
                                            <p:strVal val="2/3*#ppt_h"/>
                                          </p:val>
                                        </p:tav>
                                        <p:tav tm="100000">
                                          <p:val>
                                            <p:strVal val="#ppt_h"/>
                                          </p:val>
                                        </p:tav>
                                      </p:tavLst>
                                    </p:anim>
                                  </p:childTnLst>
                                </p:cTn>
                              </p:par>
                              <p:par>
                                <p:cTn id="23" presetID="23" presetClass="entr" presetSubtype="272" fill="hold" grpId="0"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p:cTn id="25" dur="500" fill="hold"/>
                                        <p:tgtEl>
                                          <p:spTgt spid="7">
                                            <p:txEl>
                                              <p:pRg st="4" end="4"/>
                                            </p:txEl>
                                          </p:spTgt>
                                        </p:tgtEl>
                                        <p:attrNameLst>
                                          <p:attrName>ppt_w</p:attrName>
                                        </p:attrNameLst>
                                      </p:cBhvr>
                                      <p:tavLst>
                                        <p:tav tm="0">
                                          <p:val>
                                            <p:strVal val="2/3*#ppt_w"/>
                                          </p:val>
                                        </p:tav>
                                        <p:tav tm="100000">
                                          <p:val>
                                            <p:strVal val="#ppt_w"/>
                                          </p:val>
                                        </p:tav>
                                      </p:tavLst>
                                    </p:anim>
                                    <p:anim calcmode="lin" valueType="num">
                                      <p:cBhvr>
                                        <p:cTn id="26" dur="500" fill="hold"/>
                                        <p:tgtEl>
                                          <p:spTgt spid="7">
                                            <p:txEl>
                                              <p:pRg st="4" end="4"/>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tmplLst>
          <p:tmpl lvl="1">
            <p:tnLst>
              <p:par>
                <p:cTn presetID="23" presetClass="entr" presetSubtype="272" fill="hold" nodeType="click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strVal val="2/3*#ppt_w"/>
                          </p:val>
                        </p:tav>
                        <p:tav tm="100000">
                          <p:val>
                            <p:strVal val="#ppt_w"/>
                          </p:val>
                        </p:tav>
                      </p:tavLst>
                    </p:anim>
                    <p:anim calcmode="lin" valueType="num">
                      <p:cBhvr>
                        <p:cTn dur="500" fill="hold"/>
                        <p:tgtEl>
                          <p:spTgt spid="7"/>
                        </p:tgtEl>
                        <p:attrNameLst>
                          <p:attrName>ppt_h</p:attrName>
                        </p:attrNameLst>
                      </p:cBhvr>
                      <p:tavLst>
                        <p:tav tm="0">
                          <p:val>
                            <p:strVal val="2/3*#ppt_h"/>
                          </p:val>
                        </p:tav>
                        <p:tav tm="100000">
                          <p:val>
                            <p:strVal val="#ppt_h"/>
                          </p:val>
                        </p:tav>
                      </p:tavLst>
                    </p:anim>
                  </p:childTnLst>
                </p:cTn>
              </p:par>
            </p:tnLst>
          </p:tmpl>
          <p:tmpl lvl="2">
            <p:tnLst>
              <p:par>
                <p:cTn presetID="23" presetClass="entr" presetSubtype="272" fill="hold" nodeType="click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strVal val="2/3*#ppt_w"/>
                          </p:val>
                        </p:tav>
                        <p:tav tm="100000">
                          <p:val>
                            <p:strVal val="#ppt_w"/>
                          </p:val>
                        </p:tav>
                      </p:tavLst>
                    </p:anim>
                    <p:anim calcmode="lin" valueType="num">
                      <p:cBhvr>
                        <p:cTn dur="500" fill="hold"/>
                        <p:tgtEl>
                          <p:spTgt spid="7"/>
                        </p:tgtEl>
                        <p:attrNameLst>
                          <p:attrName>ppt_h</p:attrName>
                        </p:attrNameLst>
                      </p:cBhvr>
                      <p:tavLst>
                        <p:tav tm="0">
                          <p:val>
                            <p:strVal val="2/3*#ppt_h"/>
                          </p:val>
                        </p:tav>
                        <p:tav tm="100000">
                          <p:val>
                            <p:strVal val="#ppt_h"/>
                          </p:val>
                        </p:tav>
                      </p:tavLst>
                    </p:anim>
                  </p:childTnLst>
                </p:cTn>
              </p:par>
            </p:tnLst>
          </p:tmpl>
          <p:tmpl lvl="3">
            <p:tnLst>
              <p:par>
                <p:cTn presetID="23" presetClass="entr" presetSubtype="272"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strVal val="2/3*#ppt_w"/>
                          </p:val>
                        </p:tav>
                        <p:tav tm="100000">
                          <p:val>
                            <p:strVal val="#ppt_w"/>
                          </p:val>
                        </p:tav>
                      </p:tavLst>
                    </p:anim>
                    <p:anim calcmode="lin" valueType="num">
                      <p:cBhvr>
                        <p:cTn dur="500" fill="hold"/>
                        <p:tgtEl>
                          <p:spTgt spid="7"/>
                        </p:tgtEl>
                        <p:attrNameLst>
                          <p:attrName>ppt_h</p:attrName>
                        </p:attrNameLst>
                      </p:cBhvr>
                      <p:tavLst>
                        <p:tav tm="0">
                          <p:val>
                            <p:strVal val="2/3*#ppt_h"/>
                          </p:val>
                        </p:tav>
                        <p:tav tm="100000">
                          <p:val>
                            <p:strVal val="#ppt_h"/>
                          </p:val>
                        </p:tav>
                      </p:tavLst>
                    </p:anim>
                  </p:childTnLst>
                </p:cTn>
              </p:par>
            </p:tnLst>
          </p:tmpl>
          <p:tmpl lvl="4">
            <p:tnLst>
              <p:par>
                <p:cTn presetID="23" presetClass="entr" presetSubtype="272"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strVal val="2/3*#ppt_w"/>
                          </p:val>
                        </p:tav>
                        <p:tav tm="100000">
                          <p:val>
                            <p:strVal val="#ppt_w"/>
                          </p:val>
                        </p:tav>
                      </p:tavLst>
                    </p:anim>
                    <p:anim calcmode="lin" valueType="num">
                      <p:cBhvr>
                        <p:cTn dur="500" fill="hold"/>
                        <p:tgtEl>
                          <p:spTgt spid="7"/>
                        </p:tgtEl>
                        <p:attrNameLst>
                          <p:attrName>ppt_h</p:attrName>
                        </p:attrNameLst>
                      </p:cBhvr>
                      <p:tavLst>
                        <p:tav tm="0">
                          <p:val>
                            <p:strVal val="2/3*#ppt_h"/>
                          </p:val>
                        </p:tav>
                        <p:tav tm="100000">
                          <p:val>
                            <p:strVal val="#ppt_h"/>
                          </p:val>
                        </p:tav>
                      </p:tavLst>
                    </p:anim>
                  </p:childTnLst>
                </p:cTn>
              </p:par>
            </p:tnLst>
          </p:tmpl>
          <p:tmpl lvl="5">
            <p:tnLst>
              <p:par>
                <p:cTn presetID="23" presetClass="entr" presetSubtype="272"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strVal val="2/3*#ppt_w"/>
                          </p:val>
                        </p:tav>
                        <p:tav tm="100000">
                          <p:val>
                            <p:strVal val="#ppt_w"/>
                          </p:val>
                        </p:tav>
                      </p:tavLst>
                    </p:anim>
                    <p:anim calcmode="lin" valueType="num">
                      <p:cBhvr>
                        <p:cTn dur="500" fill="hold"/>
                        <p:tgtEl>
                          <p:spTgt spid="7"/>
                        </p:tgtEl>
                        <p:attrNameLst>
                          <p:attrName>ppt_h</p:attrName>
                        </p:attrNameLst>
                      </p:cBhvr>
                      <p:tavLst>
                        <p:tav tm="0">
                          <p:val>
                            <p:strVal val="2/3*#ppt_h"/>
                          </p:val>
                        </p:tav>
                        <p:tav tm="100000">
                          <p:val>
                            <p:strVal val="#ppt_h"/>
                          </p:val>
                        </p:tav>
                      </p:tavLst>
                    </p:anim>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685800" y="3600451"/>
            <a:ext cx="77724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71600" y="3824817"/>
            <a:ext cx="6400800" cy="4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1486"/>
            <a:ext cx="7772400" cy="1468967"/>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HelveticaNeueLT Std"/>
                <a:cs typeface="HelveticaNeueLT St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9176237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6"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721156"/>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21156"/>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2224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8"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4584"/>
            <a:ext cx="4040188" cy="641349"/>
          </a:xfrm>
        </p:spPr>
        <p:txBody>
          <a:bodyPr anchor="b">
            <a:normAutofit/>
          </a:bodyPr>
          <a:lstStyle>
            <a:lvl1pPr marL="0" indent="0">
              <a:buNone/>
              <a:defRPr sz="2000" b="0" i="0">
                <a:latin typeface="HelveticaNeueLT Std Med"/>
                <a:cs typeface="HelveticaNeueLT Std Me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5935"/>
            <a:ext cx="4040188" cy="3949700"/>
          </a:xfrm>
        </p:spPr>
        <p:txBody>
          <a:bodyPr/>
          <a:lstStyle>
            <a:lvl1pPr>
              <a:defRPr sz="2400">
                <a:latin typeface="HelveticaNeueLT Std"/>
                <a:cs typeface="HelveticaNeueLT Std"/>
              </a:defRPr>
            </a:lvl1pPr>
            <a:lvl2pPr>
              <a:defRPr sz="2000">
                <a:latin typeface="HelveticaNeueLT Std"/>
                <a:cs typeface="HelveticaNeueLT Std"/>
              </a:defRPr>
            </a:lvl2pPr>
            <a:lvl3pPr>
              <a:defRPr sz="1800">
                <a:latin typeface="HelveticaNeueLT Std"/>
                <a:cs typeface="HelveticaNeueLT Std"/>
              </a:defRPr>
            </a:lvl3pPr>
            <a:lvl4pPr>
              <a:defRPr sz="1600">
                <a:latin typeface="HelveticaNeueLT Std"/>
                <a:cs typeface="HelveticaNeueLT Std"/>
              </a:defRPr>
            </a:lvl4pPr>
            <a:lvl5pPr>
              <a:defRPr sz="1600">
                <a:latin typeface="HelveticaNeueLT Std"/>
                <a:cs typeface="HelveticaNeueLT Std"/>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8" y="1534584"/>
            <a:ext cx="4041775" cy="641349"/>
          </a:xfrm>
        </p:spPr>
        <p:txBody>
          <a:bodyPr anchor="b">
            <a:normAutofit/>
          </a:bodyPr>
          <a:lstStyle>
            <a:lvl1pPr marL="0" indent="0">
              <a:buNone/>
              <a:defRPr sz="2000" b="0" i="0">
                <a:latin typeface="HelveticaNeueLT Std Med"/>
                <a:cs typeface="HelveticaNeueLT Std Me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8" y="2175935"/>
            <a:ext cx="4041775" cy="3949700"/>
          </a:xfrm>
        </p:spPr>
        <p:txBody>
          <a:bodyPr/>
          <a:lstStyle>
            <a:lvl1pPr>
              <a:defRPr sz="2400">
                <a:latin typeface="HelveticaNeueLT Std"/>
                <a:cs typeface="HelveticaNeueLT Std"/>
              </a:defRPr>
            </a:lvl1pPr>
            <a:lvl2pPr>
              <a:defRPr sz="2000">
                <a:latin typeface="HelveticaNeueLT Std"/>
                <a:cs typeface="HelveticaNeueLT Std"/>
              </a:defRPr>
            </a:lvl2pPr>
            <a:lvl3pPr>
              <a:defRPr sz="1800">
                <a:latin typeface="HelveticaNeueLT Std"/>
                <a:cs typeface="HelveticaNeueLT Std"/>
              </a:defRPr>
            </a:lvl3pPr>
            <a:lvl4pPr>
              <a:defRPr sz="1600">
                <a:latin typeface="HelveticaNeueLT Std"/>
                <a:cs typeface="HelveticaNeueLT Std"/>
              </a:defRPr>
            </a:lvl4pPr>
            <a:lvl5pPr>
              <a:defRPr sz="1600">
                <a:latin typeface="HelveticaNeueLT Std"/>
                <a:cs typeface="HelveticaNeueLT Std"/>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7700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89BC700E-422E-459A-B7C2-613689C77F72}" type="datetimeFigureOut">
              <a:rPr lang="en-GB" smtClean="0"/>
              <a:t>03/11/2017</a:t>
            </a:fld>
            <a:endParaRPr lang="en-GB"/>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CA7B2503-4BB8-4B46-B124-F8DCD170068F}" type="slidenum">
              <a:rPr lang="en-GB" smtClean="0"/>
              <a:t>‹#›</a:t>
            </a:fld>
            <a:endParaRPr lang="en-GB"/>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lvl1pPr>
              <a:defRPr/>
            </a:lvl1pPr>
          </a:lstStyle>
          <a:p>
            <a:r>
              <a:rPr lang="en-US" dirty="0" smtClean="0"/>
              <a:t>Click to edit Slide title</a:t>
            </a:r>
            <a:br>
              <a:rPr lang="en-US" dirty="0" smtClean="0"/>
            </a:br>
            <a:r>
              <a:rPr lang="en-US" dirty="0" smtClean="0"/>
              <a:t>Slide title can be extended to two lines</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Image 1"/>
          <p:cNvPicPr>
            <a:picLocks noChangeAspect="1"/>
          </p:cNvPicPr>
          <p:nvPr userDrawn="1"/>
        </p:nvPicPr>
        <p:blipFill>
          <a:blip r:embed="rId2"/>
          <a:stretch>
            <a:fillRect/>
          </a:stretch>
        </p:blipFill>
        <p:spPr>
          <a:xfrm>
            <a:off x="-488810" y="-602914"/>
            <a:ext cx="10941569" cy="7460916"/>
          </a:xfrm>
          <a:prstGeom prst="rect">
            <a:avLst/>
          </a:prstGeom>
        </p:spPr>
      </p:pic>
      <p:cxnSp>
        <p:nvCxnSpPr>
          <p:cNvPr id="3" name="Straight Connector 2"/>
          <p:cNvCxnSpPr/>
          <p:nvPr userDrawn="1"/>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4"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349957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9366250" cy="6858000"/>
          </a:xfrm>
          <a:prstGeom prst="rect">
            <a:avLst/>
          </a:prstGeom>
        </p:spPr>
      </p:pic>
    </p:spTree>
    <p:extLst>
      <p:ext uri="{BB962C8B-B14F-4D97-AF65-F5344CB8AC3E}">
        <p14:creationId xmlns:p14="http://schemas.microsoft.com/office/powerpoint/2010/main" val="26998261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1_Title Only">
    <p:bg>
      <p:bgPr>
        <a:solidFill>
          <a:schemeClr val="bg1">
            <a:alpha val="94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9366250" cy="6858000"/>
          </a:xfrm>
          <a:prstGeom prst="rect">
            <a:avLst/>
          </a:prstGeom>
        </p:spPr>
      </p:pic>
      <p:sp>
        <p:nvSpPr>
          <p:cNvPr id="7" name="Rectangle 6"/>
          <p:cNvSpPr/>
          <p:nvPr userDrawn="1"/>
        </p:nvSpPr>
        <p:spPr>
          <a:xfrm>
            <a:off x="0" y="0"/>
            <a:ext cx="9437615" cy="6858000"/>
          </a:xfrm>
          <a:prstGeom prst="rect">
            <a:avLst/>
          </a:prstGeom>
          <a:solidFill>
            <a:schemeClr val="accent5">
              <a:lumMod val="20000"/>
              <a:lumOff val="80000"/>
              <a:alpha val="95000"/>
            </a:schemeClr>
          </a:solidFill>
          <a:ln>
            <a:noFill/>
          </a:ln>
        </p:spPr>
        <p:style>
          <a:lnRef idx="2">
            <a:schemeClr val="accent2"/>
          </a:lnRef>
          <a:fillRef idx="1">
            <a:schemeClr val="lt1"/>
          </a:fillRef>
          <a:effectRef idx="0">
            <a:schemeClr val="accent2"/>
          </a:effectRef>
          <a:fontRef idx="minor">
            <a:schemeClr val="dk1"/>
          </a:fontRef>
        </p:style>
        <p:txBody>
          <a:bodyPr anchor="ctr"/>
          <a:lstStyle/>
          <a:p>
            <a:pPr algn="ctr" defTabSz="457200" eaLnBrk="0" fontAlgn="base" hangingPunct="0">
              <a:spcBef>
                <a:spcPct val="0"/>
              </a:spcBef>
              <a:spcAft>
                <a:spcPct val="0"/>
              </a:spcAft>
              <a:defRPr/>
            </a:pPr>
            <a:endParaRPr lang="fr-FR">
              <a:solidFill>
                <a:prstClr val="black"/>
              </a:solidFill>
            </a:endParaRPr>
          </a:p>
        </p:txBody>
      </p:sp>
      <p:sp>
        <p:nvSpPr>
          <p:cNvPr id="8" name="Title 1"/>
          <p:cNvSpPr>
            <a:spLocks noGrp="1"/>
          </p:cNvSpPr>
          <p:nvPr>
            <p:ph type="ctrTitle"/>
          </p:nvPr>
        </p:nvSpPr>
        <p:spPr>
          <a:xfrm>
            <a:off x="106931" y="2658654"/>
            <a:ext cx="9152389" cy="1468967"/>
          </a:xfrm>
        </p:spPr>
        <p:txBody>
          <a:bodyPr/>
          <a:lstStyle>
            <a:lvl1pPr algn="ctr">
              <a:defRPr sz="3600">
                <a:solidFill>
                  <a:schemeClr val="accent5">
                    <a:lumMod val="75000"/>
                  </a:schemeClr>
                </a:solidFill>
              </a:defRPr>
            </a:lvl1pPr>
          </a:lstStyle>
          <a:p>
            <a:r>
              <a:rPr lang="en-US" dirty="0"/>
              <a:t>Click to edit Master title style</a:t>
            </a:r>
          </a:p>
        </p:txBody>
      </p:sp>
      <p:sp>
        <p:nvSpPr>
          <p:cNvPr id="9" name="Subtitle 2"/>
          <p:cNvSpPr>
            <a:spLocks noGrp="1"/>
          </p:cNvSpPr>
          <p:nvPr>
            <p:ph type="subTitle" idx="1"/>
          </p:nvPr>
        </p:nvSpPr>
        <p:spPr>
          <a:xfrm>
            <a:off x="106931" y="4261107"/>
            <a:ext cx="9152389" cy="1752600"/>
          </a:xfrm>
        </p:spPr>
        <p:txBody>
          <a:bodyPr/>
          <a:lstStyle>
            <a:lvl1pPr marL="0" indent="0" algn="ctr">
              <a:buNone/>
              <a:defRPr sz="2800" b="1">
                <a:solidFill>
                  <a:schemeClr val="accent5">
                    <a:lumMod val="50000"/>
                  </a:schemeClr>
                </a:solidFill>
                <a:latin typeface="HelveticaNeueLT Std"/>
                <a:cs typeface="HelveticaNeueLT St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9"/>
          <p:cNvSpPr txBox="1">
            <a:spLocks/>
          </p:cNvSpPr>
          <p:nvPr userDrawn="1"/>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4400" kern="1200">
                <a:solidFill>
                  <a:srgbClr val="0077A0"/>
                </a:solidFill>
                <a:latin typeface="HelveticaNeueLT Std Med"/>
                <a:ea typeface="MS PGothic" panose="020B0600070205080204" pitchFamily="34" charset="-128"/>
                <a:cs typeface="HelveticaNeueLT Std Med"/>
              </a:defRPr>
            </a:lvl1pPr>
            <a:lvl2pPr algn="l" defTabSz="457200" rtl="0" eaLnBrk="0" fontAlgn="base" hangingPunct="0">
              <a:spcBef>
                <a:spcPct val="0"/>
              </a:spcBef>
              <a:spcAft>
                <a:spcPct val="0"/>
              </a:spcAft>
              <a:defRPr sz="4400">
                <a:solidFill>
                  <a:srgbClr val="0077A0"/>
                </a:solidFill>
                <a:latin typeface="HelveticaNeueLT Std Med" pitchFamily="6" charset="0"/>
                <a:ea typeface="MS PGothic" panose="020B0600070205080204" pitchFamily="34" charset="-128"/>
                <a:cs typeface="HelveticaNeueLT Std Med" pitchFamily="6" charset="0"/>
              </a:defRPr>
            </a:lvl2pPr>
            <a:lvl3pPr algn="l" defTabSz="457200" rtl="0" eaLnBrk="0" fontAlgn="base" hangingPunct="0">
              <a:spcBef>
                <a:spcPct val="0"/>
              </a:spcBef>
              <a:spcAft>
                <a:spcPct val="0"/>
              </a:spcAft>
              <a:defRPr sz="4400">
                <a:solidFill>
                  <a:srgbClr val="0077A0"/>
                </a:solidFill>
                <a:latin typeface="HelveticaNeueLT Std Med" pitchFamily="6" charset="0"/>
                <a:ea typeface="MS PGothic" panose="020B0600070205080204" pitchFamily="34" charset="-128"/>
                <a:cs typeface="HelveticaNeueLT Std Med" pitchFamily="6" charset="0"/>
              </a:defRPr>
            </a:lvl3pPr>
            <a:lvl4pPr algn="l" defTabSz="457200" rtl="0" eaLnBrk="0" fontAlgn="base" hangingPunct="0">
              <a:spcBef>
                <a:spcPct val="0"/>
              </a:spcBef>
              <a:spcAft>
                <a:spcPct val="0"/>
              </a:spcAft>
              <a:defRPr sz="4400">
                <a:solidFill>
                  <a:srgbClr val="0077A0"/>
                </a:solidFill>
                <a:latin typeface="HelveticaNeueLT Std Med" pitchFamily="6" charset="0"/>
                <a:ea typeface="MS PGothic" panose="020B0600070205080204" pitchFamily="34" charset="-128"/>
                <a:cs typeface="HelveticaNeueLT Std Med" pitchFamily="6" charset="0"/>
              </a:defRPr>
            </a:lvl4pPr>
            <a:lvl5pPr algn="l" defTabSz="457200" rtl="0" eaLnBrk="0" fontAlgn="base" hangingPunct="0">
              <a:spcBef>
                <a:spcPct val="0"/>
              </a:spcBef>
              <a:spcAft>
                <a:spcPct val="0"/>
              </a:spcAft>
              <a:defRPr sz="4400">
                <a:solidFill>
                  <a:srgbClr val="0077A0"/>
                </a:solidFill>
                <a:latin typeface="HelveticaNeueLT Std Med" pitchFamily="6" charset="0"/>
                <a:ea typeface="MS PGothic" panose="020B0600070205080204" pitchFamily="34" charset="-128"/>
                <a:cs typeface="HelveticaNeueLT Std Med" pitchFamily="6" charset="0"/>
              </a:defRPr>
            </a:lvl5pPr>
            <a:lvl6pPr marL="4572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6pPr>
            <a:lvl7pPr marL="9144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7pPr>
            <a:lvl8pPr marL="13716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8pPr>
            <a:lvl9pPr marL="18288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9pPr>
          </a:lstStyle>
          <a:p>
            <a:r>
              <a:rPr lang="en-US" b="1" dirty="0">
                <a:solidFill>
                  <a:srgbClr val="0099CC"/>
                </a:solidFill>
              </a:rPr>
              <a:t>PISA Myths</a:t>
            </a:r>
          </a:p>
        </p:txBody>
      </p:sp>
    </p:spTree>
    <p:extLst>
      <p:ext uri="{BB962C8B-B14F-4D97-AF65-F5344CB8AC3E}">
        <p14:creationId xmlns:p14="http://schemas.microsoft.com/office/powerpoint/2010/main" val="1607168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anim calcmode="lin" valueType="num">
                                      <p:cBhvr>
                                        <p:cTn id="1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42"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600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userDrawn="1"/>
        </p:nvCxnSpPr>
        <p:spPr>
          <a:xfrm>
            <a:off x="457202" y="1418167"/>
            <a:ext cx="3008313"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6" name="Picture 4"/>
          <p:cNvPicPr>
            <a:picLocks/>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1528233"/>
            <a:ext cx="2971800" cy="3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2" y="273053"/>
            <a:ext cx="3008313" cy="1162049"/>
          </a:xfrm>
        </p:spPr>
        <p:txBody>
          <a:bodyPr anchor="b">
            <a:normAutofit/>
          </a:bodyPr>
          <a:lstStyle>
            <a:lvl1pPr algn="l">
              <a:defRPr sz="1600" b="0"/>
            </a:lvl1pPr>
          </a:lstStyle>
          <a:p>
            <a:r>
              <a:rPr lang="en-US" dirty="0"/>
              <a:t>Click to edit Master title style</a:t>
            </a:r>
          </a:p>
        </p:txBody>
      </p:sp>
      <p:sp>
        <p:nvSpPr>
          <p:cNvPr id="3" name="Content Placeholder 2"/>
          <p:cNvSpPr>
            <a:spLocks noGrp="1"/>
          </p:cNvSpPr>
          <p:nvPr>
            <p:ph idx="1"/>
          </p:nvPr>
        </p:nvSpPr>
        <p:spPr>
          <a:xfrm>
            <a:off x="3575050" y="273052"/>
            <a:ext cx="5111750" cy="5852583"/>
          </a:xfrm>
        </p:spPr>
        <p:txBody>
          <a:bodyPr/>
          <a:lstStyle>
            <a:lvl1pPr>
              <a:defRPr sz="3200">
                <a:latin typeface="HelveticaNeueLT Std"/>
                <a:cs typeface="HelveticaNeueLT Std"/>
              </a:defRPr>
            </a:lvl1pPr>
            <a:lvl2pPr>
              <a:defRPr sz="2800">
                <a:latin typeface="HelveticaNeueLT Std"/>
                <a:cs typeface="HelveticaNeueLT Std"/>
              </a:defRPr>
            </a:lvl2pPr>
            <a:lvl3pPr>
              <a:defRPr sz="2400">
                <a:latin typeface="HelveticaNeueLT Std"/>
                <a:cs typeface="HelveticaNeueLT Std"/>
              </a:defRPr>
            </a:lvl3pPr>
            <a:lvl4pPr>
              <a:defRPr sz="2000">
                <a:latin typeface="HelveticaNeueLT Std"/>
                <a:cs typeface="HelveticaNeueLT Std"/>
              </a:defRPr>
            </a:lvl4pPr>
            <a:lvl5pPr>
              <a:defRPr sz="2000">
                <a:latin typeface="HelveticaNeueLT Std"/>
                <a:cs typeface="HelveticaNeueLT Std"/>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1669144"/>
            <a:ext cx="3008313" cy="4456491"/>
          </a:xfrm>
        </p:spPr>
        <p:txBody>
          <a:bodyPr/>
          <a:lstStyle>
            <a:lvl1pPr marL="0" indent="0">
              <a:buNone/>
              <a:defRPr sz="1400">
                <a:latin typeface="HelveticaNeueLT Std"/>
                <a:cs typeface="HelveticaNeueLT St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6760362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Connector 4"/>
          <p:cNvCxnSpPr/>
          <p:nvPr userDrawn="1"/>
        </p:nvCxnSpPr>
        <p:spPr>
          <a:xfrm>
            <a:off x="0" y="5367867"/>
            <a:ext cx="7278688"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6"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715935"/>
            <a:ext cx="7315200" cy="5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1"/>
            <a:ext cx="5486400" cy="567267"/>
          </a:xfrm>
        </p:spPr>
        <p:txBody>
          <a:bodyPr anchor="b"/>
          <a:lstStyle>
            <a:lvl1pPr algn="l">
              <a:defRPr sz="2000" b="0"/>
            </a:lvl1pPr>
          </a:lstStyle>
          <a:p>
            <a:r>
              <a:rPr lang="en-US" dirty="0"/>
              <a:t>Click to edit Master title style</a:t>
            </a:r>
          </a:p>
        </p:txBody>
      </p:sp>
      <p:sp>
        <p:nvSpPr>
          <p:cNvPr id="3" name="Picture Placeholder 2"/>
          <p:cNvSpPr>
            <a:spLocks noGrp="1"/>
          </p:cNvSpPr>
          <p:nvPr>
            <p:ph type="pic" idx="1"/>
          </p:nvPr>
        </p:nvSpPr>
        <p:spPr>
          <a:xfrm>
            <a:off x="1792288" y="61383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868"/>
            <a:ext cx="5486400" cy="804333"/>
          </a:xfrm>
        </p:spPr>
        <p:txBody>
          <a:bodyPr/>
          <a:lstStyle>
            <a:lvl1pPr marL="0" indent="0">
              <a:buNone/>
              <a:defRPr sz="1400">
                <a:latin typeface="HelveticaNeueLT Std"/>
                <a:cs typeface="HelveticaNeueLT St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2009420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userDrawn="1"/>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HelveticaNeueLT Std"/>
                <a:cs typeface="HelveticaNeueLT Std"/>
              </a:defRPr>
            </a:lvl1pPr>
            <a:lvl2pPr>
              <a:defRPr>
                <a:latin typeface="HelveticaNeueLT Std"/>
                <a:cs typeface="HelveticaNeueLT Std"/>
              </a:defRPr>
            </a:lvl2pPr>
            <a:lvl3pPr>
              <a:defRPr>
                <a:latin typeface="HelveticaNeueLT Std"/>
                <a:cs typeface="HelveticaNeueLT Std"/>
              </a:defRPr>
            </a:lvl3pPr>
            <a:lvl4pPr>
              <a:defRPr>
                <a:latin typeface="HelveticaNeueLT Std"/>
                <a:cs typeface="HelveticaNeueLT Std"/>
              </a:defRPr>
            </a:lvl4pPr>
            <a:lvl5pPr>
              <a:defRPr>
                <a:latin typeface="HelveticaNeueLT Std"/>
                <a:cs typeface="HelveticaNeueLT St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38941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userDrawn="1"/>
        </p:nvCxnSpPr>
        <p:spPr>
          <a:xfrm>
            <a:off x="6629400" y="275168"/>
            <a:ext cx="0" cy="5850467"/>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6629400" y="275168"/>
            <a:ext cx="2057400" cy="5850467"/>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5168"/>
            <a:ext cx="6019800" cy="585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0747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2" y="5328000"/>
            <a:ext cx="950407" cy="1530000"/>
          </a:xfrm>
          <a:prstGeom prst="rect">
            <a:avLst/>
          </a:prstGeom>
        </p:spPr>
      </p:pic>
      <p:pic>
        <p:nvPicPr>
          <p:cNvPr id="8" name="Image 7"/>
          <p:cNvPicPr>
            <a:picLocks noChangeAspect="1"/>
          </p:cNvPicPr>
          <p:nvPr/>
        </p:nvPicPr>
        <p:blipFill>
          <a:blip r:embed="rId3" cstate="print"/>
          <a:stretch>
            <a:fillRect/>
          </a:stretch>
        </p:blipFill>
        <p:spPr>
          <a:xfrm>
            <a:off x="579600" y="468000"/>
            <a:ext cx="692308" cy="1440000"/>
          </a:xfrm>
          <a:prstGeom prst="rect">
            <a:avLst/>
          </a:prstGeom>
        </p:spPr>
      </p:pic>
      <p:sp>
        <p:nvSpPr>
          <p:cNvPr id="9" name="Title 1"/>
          <p:cNvSpPr>
            <a:spLocks noGrp="1"/>
          </p:cNvSpPr>
          <p:nvPr>
            <p:ph type="title" hasCustomPrompt="1"/>
          </p:nvPr>
        </p:nvSpPr>
        <p:spPr>
          <a:xfrm>
            <a:off x="1260000" y="2928146"/>
            <a:ext cx="6624000" cy="1041311"/>
          </a:xfrm>
        </p:spPr>
        <p:txBody>
          <a:bodyPr anchor="ctr" anchorCtr="0">
            <a:spAutoFit/>
          </a:bodyPr>
          <a:lstStyle>
            <a:lvl1pPr algn="ctr">
              <a:lnSpc>
                <a:spcPts val="3700"/>
              </a:lnSpc>
              <a:defRPr sz="3700" b="0" i="0" cap="all" baseline="0">
                <a:solidFill>
                  <a:schemeClr val="bg1"/>
                </a:solidFill>
              </a:defRPr>
            </a:lvl1pPr>
          </a:lstStyle>
          <a:p>
            <a:r>
              <a:rPr lang="en-US" dirty="0" smtClean="0"/>
              <a:t>Click to edit Section Header title</a:t>
            </a:r>
            <a:endParaRPr lang="en-US" dirty="0"/>
          </a:p>
        </p:txBody>
      </p:sp>
      <p:sp>
        <p:nvSpPr>
          <p:cNvPr id="10"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89BC700E-422E-459A-B7C2-613689C77F72}" type="datetimeFigureOut">
              <a:rPr lang="en-GB" smtClean="0"/>
              <a:t>03/11/2017</a:t>
            </a:fld>
            <a:endParaRPr lang="en-GB"/>
          </a:p>
        </p:txBody>
      </p:sp>
      <p:sp>
        <p:nvSpPr>
          <p:cNvPr id="11"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sp>
        <p:nvSpPr>
          <p:cNvPr id="12"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CA7B2503-4BB8-4B46-B124-F8DCD170068F}"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147233"/>
            <a:ext cx="86868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867409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a:spLocks noGrp="1"/>
          </p:cNvSpPr>
          <p:nvPr>
            <p:ph idx="1"/>
          </p:nvPr>
        </p:nvSpPr>
        <p:spPr>
          <a:xfrm>
            <a:off x="457200" y="1745346"/>
            <a:ext cx="8229600" cy="4525433"/>
          </a:xfrm>
          <a:prstGeom prst="rect">
            <a:avLst/>
          </a:prstGeom>
        </p:spPr>
        <p:txBody>
          <a:bodyPr rtlCol="0">
            <a:normAutofit/>
          </a:bodyPr>
          <a:lstStyle>
            <a:lvl1pPr>
              <a:defRPr>
                <a:latin typeface="HelveticaNeueLT Std"/>
                <a:cs typeface="HelveticaNeueLT Std"/>
              </a:defRPr>
            </a:lvl1pPr>
            <a:lvl2pPr>
              <a:defRPr>
                <a:latin typeface="HelveticaNeueLT Std"/>
                <a:cs typeface="HelveticaNeueLT Std"/>
              </a:defRPr>
            </a:lvl2pPr>
            <a:lvl3pPr>
              <a:defRPr>
                <a:latin typeface="HelveticaNeueLT Std"/>
                <a:cs typeface="HelveticaNeueLT Std"/>
              </a:defRPr>
            </a:lvl3pPr>
            <a:lvl4pPr>
              <a:defRPr>
                <a:latin typeface="HelveticaNeueLT Std"/>
                <a:cs typeface="HelveticaNeueLT Std"/>
              </a:defRPr>
            </a:lvl4pPr>
            <a:lvl5pPr>
              <a:defRPr>
                <a:latin typeface="HelveticaNeueLT Std"/>
                <a:cs typeface="HelveticaNeueLT Std"/>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itle 9"/>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79154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685800" y="3600451"/>
            <a:ext cx="77724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71600" y="3824817"/>
            <a:ext cx="6400800" cy="4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1487"/>
            <a:ext cx="7772400" cy="1468967"/>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HelveticaNeueLT Std"/>
                <a:cs typeface="HelveticaNeueLT St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125614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6"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721157"/>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21157"/>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0032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8"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4584"/>
            <a:ext cx="4040188" cy="641349"/>
          </a:xfrm>
        </p:spPr>
        <p:txBody>
          <a:bodyPr anchor="b">
            <a:normAutofit/>
          </a:bodyPr>
          <a:lstStyle>
            <a:lvl1pPr marL="0" indent="0">
              <a:buNone/>
              <a:defRPr sz="2000" b="0" i="0">
                <a:latin typeface="HelveticaNeueLT Std Med"/>
                <a:cs typeface="HelveticaNeueLT Std Me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5935"/>
            <a:ext cx="4040188" cy="3949700"/>
          </a:xfrm>
        </p:spPr>
        <p:txBody>
          <a:bodyPr/>
          <a:lstStyle>
            <a:lvl1pPr>
              <a:defRPr sz="2400">
                <a:latin typeface="HelveticaNeueLT Std"/>
                <a:cs typeface="HelveticaNeueLT Std"/>
              </a:defRPr>
            </a:lvl1pPr>
            <a:lvl2pPr>
              <a:defRPr sz="2000">
                <a:latin typeface="HelveticaNeueLT Std"/>
                <a:cs typeface="HelveticaNeueLT Std"/>
              </a:defRPr>
            </a:lvl2pPr>
            <a:lvl3pPr>
              <a:defRPr sz="1800">
                <a:latin typeface="HelveticaNeueLT Std"/>
                <a:cs typeface="HelveticaNeueLT Std"/>
              </a:defRPr>
            </a:lvl3pPr>
            <a:lvl4pPr>
              <a:defRPr sz="1600">
                <a:latin typeface="HelveticaNeueLT Std"/>
                <a:cs typeface="HelveticaNeueLT Std"/>
              </a:defRPr>
            </a:lvl4pPr>
            <a:lvl5pPr>
              <a:defRPr sz="1600">
                <a:latin typeface="HelveticaNeueLT Std"/>
                <a:cs typeface="HelveticaNeueLT Std"/>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0" y="1534584"/>
            <a:ext cx="4041775" cy="641349"/>
          </a:xfrm>
        </p:spPr>
        <p:txBody>
          <a:bodyPr anchor="b">
            <a:normAutofit/>
          </a:bodyPr>
          <a:lstStyle>
            <a:lvl1pPr marL="0" indent="0">
              <a:buNone/>
              <a:defRPr sz="2000" b="0" i="0">
                <a:latin typeface="HelveticaNeueLT Std Med"/>
                <a:cs typeface="HelveticaNeueLT Std Me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0" y="2175935"/>
            <a:ext cx="4041775" cy="3949700"/>
          </a:xfrm>
        </p:spPr>
        <p:txBody>
          <a:bodyPr/>
          <a:lstStyle>
            <a:lvl1pPr>
              <a:defRPr sz="2400">
                <a:latin typeface="HelveticaNeueLT Std"/>
                <a:cs typeface="HelveticaNeueLT Std"/>
              </a:defRPr>
            </a:lvl1pPr>
            <a:lvl2pPr>
              <a:defRPr sz="2000">
                <a:latin typeface="HelveticaNeueLT Std"/>
                <a:cs typeface="HelveticaNeueLT Std"/>
              </a:defRPr>
            </a:lvl2pPr>
            <a:lvl3pPr>
              <a:defRPr sz="1800">
                <a:latin typeface="HelveticaNeueLT Std"/>
                <a:cs typeface="HelveticaNeueLT Std"/>
              </a:defRPr>
            </a:lvl3pPr>
            <a:lvl4pPr>
              <a:defRPr sz="1600">
                <a:latin typeface="HelveticaNeueLT Std"/>
                <a:cs typeface="HelveticaNeueLT Std"/>
              </a:defRPr>
            </a:lvl4pPr>
            <a:lvl5pPr>
              <a:defRPr sz="1600">
                <a:latin typeface="HelveticaNeueLT Std"/>
                <a:cs typeface="HelveticaNeueLT Std"/>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0292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4"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1026770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9.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93602" y="5328186"/>
            <a:ext cx="950407" cy="1529631"/>
          </a:xfrm>
          <a:prstGeom prst="rect">
            <a:avLst/>
          </a:prstGeom>
        </p:spPr>
      </p:pic>
      <p:sp>
        <p:nvSpPr>
          <p:cNvPr id="21" name="Rectangle 20"/>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Helvetica 65 Medium" pitchFamily="34" charset="0"/>
            </a:endParaRPr>
          </a:p>
        </p:txBody>
      </p:sp>
      <p:pic>
        <p:nvPicPr>
          <p:cNvPr id="24" name="Image 7"/>
          <p:cNvPicPr>
            <a:picLocks noChangeAspect="1"/>
          </p:cNvPicPr>
          <p:nvPr/>
        </p:nvPicPr>
        <p:blipFill>
          <a:blip r:embed="rId6" cstate="print"/>
          <a:stretch>
            <a:fillRect/>
          </a:stretch>
        </p:blipFill>
        <p:spPr>
          <a:xfrm>
            <a:off x="500402" y="288000"/>
            <a:ext cx="458653" cy="954000"/>
          </a:xfrm>
          <a:prstGeom prst="rect">
            <a:avLst/>
          </a:prstGeom>
        </p:spPr>
      </p:pic>
      <p:sp>
        <p:nvSpPr>
          <p:cNvPr id="13" name="Text Placeholder 12"/>
          <p:cNvSpPr>
            <a:spLocks noGrp="1"/>
          </p:cNvSpPr>
          <p:nvPr>
            <p:ph type="body" idx="1"/>
          </p:nvPr>
        </p:nvSpPr>
        <p:spPr>
          <a:xfrm>
            <a:off x="468000" y="1602000"/>
            <a:ext cx="8218800" cy="45252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5"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en-US" dirty="0" smtClean="0"/>
              <a:t>Click to edit Slide title</a:t>
            </a:r>
            <a:br>
              <a:rPr lang="en-US" dirty="0" smtClean="0"/>
            </a:br>
            <a:r>
              <a:rPr lang="en-US" dirty="0" smtClean="0"/>
              <a:t>Slide title can be extended to two lines</a:t>
            </a:r>
            <a:endParaRPr lang="en-US" dirty="0"/>
          </a:p>
        </p:txBody>
      </p:sp>
      <p:sp>
        <p:nvSpPr>
          <p:cNvPr id="26"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89BC700E-422E-459A-B7C2-613689C77F72}" type="datetimeFigureOut">
              <a:rPr lang="en-GB" smtClean="0"/>
              <a:t>03/11/2017</a:t>
            </a:fld>
            <a:endParaRPr lang="en-GB"/>
          </a:p>
        </p:txBody>
      </p:sp>
      <p:sp>
        <p:nvSpPr>
          <p:cNvPr id="27"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41"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CA7B2503-4BB8-4B46-B124-F8DCD170068F}"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4"/>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85044391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457200" rtl="0" eaLnBrk="0" fontAlgn="base" hangingPunct="0">
        <a:spcBef>
          <a:spcPct val="0"/>
        </a:spcBef>
        <a:spcAft>
          <a:spcPct val="0"/>
        </a:spcAft>
        <a:defRPr kern="1200">
          <a:solidFill>
            <a:srgbClr val="005681"/>
          </a:solidFill>
          <a:latin typeface="HelveticaNeueLT Std Med"/>
          <a:ea typeface="MS PGothic" panose="020B0600070205080204" pitchFamily="34" charset="-128"/>
          <a:cs typeface="HelveticaNeueLT Std Med"/>
        </a:defRPr>
      </a:lvl1pPr>
      <a:lvl2pPr algn="l" defTabSz="457200"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2pPr>
      <a:lvl3pPr algn="l" defTabSz="457200"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3pPr>
      <a:lvl4pPr algn="l" defTabSz="457200"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4pPr>
      <a:lvl5pPr algn="l" defTabSz="457200"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5pPr>
      <a:lvl6pPr marL="4572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6pPr>
      <a:lvl7pPr marL="9144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7pPr>
      <a:lvl8pPr marL="13716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8pPr>
      <a:lvl9pPr marL="18288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HelveticaNeueLT Std"/>
          <a:ea typeface="MS PGothic" panose="020B0600070205080204" pitchFamily="34" charset="-128"/>
          <a:cs typeface="HelveticaNeueLT Std"/>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HelveticaNeueLT Std"/>
          <a:ea typeface="MS PGothic" panose="020B0600070205080204" pitchFamily="34" charset="-128"/>
          <a:cs typeface="HelveticaNeueLT Std"/>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NeueLT Std"/>
          <a:ea typeface="MS PGothic" panose="020B0600070205080204" pitchFamily="34" charset="-128"/>
          <a:cs typeface="HelveticaNeueLT Std"/>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NeueLT Std"/>
          <a:ea typeface="MS PGothic" panose="020B0600070205080204" pitchFamily="34" charset="-128"/>
          <a:cs typeface="HelveticaNeueLT Std"/>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NeueLT Std"/>
          <a:ea typeface="MS PGothic" panose="020B0600070205080204" pitchFamily="34" charset="-128"/>
          <a:cs typeface="HelveticaNeueL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내용 개체 틀 9" descr="worldMapBW.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57225" y="1143002"/>
            <a:ext cx="7829550" cy="5439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152400" y="203200"/>
            <a:ext cx="9144000" cy="6654800"/>
          </a:xfrm>
          <a:prstGeom prst="rect">
            <a:avLst/>
          </a:prstGeom>
          <a:solidFill>
            <a:schemeClr val="bg1">
              <a:alpha val="90000"/>
            </a:schemeClr>
          </a:solidFill>
          <a:ln>
            <a:noFill/>
          </a:ln>
        </p:spPr>
        <p:style>
          <a:lnRef idx="2">
            <a:schemeClr val="accent2"/>
          </a:lnRef>
          <a:fillRef idx="1">
            <a:schemeClr val="lt1"/>
          </a:fillRef>
          <a:effectRef idx="0">
            <a:schemeClr val="accent2"/>
          </a:effectRef>
          <a:fontRef idx="minor">
            <a:schemeClr val="dk1"/>
          </a:fontRef>
        </p:style>
        <p:txBody>
          <a:bodyPr anchor="ctr"/>
          <a:lstStyle/>
          <a:p>
            <a:pPr algn="ctr" defTabSz="457200" eaLnBrk="0" fontAlgn="base" hangingPunct="0">
              <a:spcBef>
                <a:spcPct val="0"/>
              </a:spcBef>
              <a:spcAft>
                <a:spcPct val="0"/>
              </a:spcAft>
              <a:defRPr/>
            </a:pPr>
            <a:endParaRPr lang="fr-FR">
              <a:solidFill>
                <a:prstClr val="black"/>
              </a:solidFill>
            </a:endParaRPr>
          </a:p>
        </p:txBody>
      </p:sp>
      <p:sp>
        <p:nvSpPr>
          <p:cNvPr id="2" name="Rectangle 1"/>
          <p:cNvSpPr/>
          <p:nvPr userDrawn="1"/>
        </p:nvSpPr>
        <p:spPr>
          <a:xfrm>
            <a:off x="0" y="0"/>
            <a:ext cx="9296400" cy="6858000"/>
          </a:xfrm>
          <a:prstGeom prst="rect">
            <a:avLst/>
          </a:prstGeom>
          <a:solidFill>
            <a:srgbClr val="0077A0">
              <a:alpha val="10000"/>
            </a:srgbClr>
          </a:solidFill>
          <a:ln>
            <a:noFill/>
          </a:ln>
        </p:spPr>
        <p:style>
          <a:lnRef idx="2">
            <a:schemeClr val="accent2"/>
          </a:lnRef>
          <a:fillRef idx="1">
            <a:schemeClr val="lt1"/>
          </a:fillRef>
          <a:effectRef idx="0">
            <a:schemeClr val="accent2"/>
          </a:effectRef>
          <a:fontRef idx="minor">
            <a:schemeClr val="dk1"/>
          </a:fontRef>
        </p:style>
        <p:txBody>
          <a:bodyPr anchor="ctr"/>
          <a:lstStyle/>
          <a:p>
            <a:pPr algn="ctr" defTabSz="457200" eaLnBrk="0" fontAlgn="base" hangingPunct="0">
              <a:spcBef>
                <a:spcPct val="0"/>
              </a:spcBef>
              <a:spcAft>
                <a:spcPct val="0"/>
              </a:spcAft>
              <a:defRPr/>
            </a:pPr>
            <a:endParaRPr lang="fr-FR">
              <a:solidFill>
                <a:prstClr val="black"/>
              </a:solidFill>
            </a:endParaRPr>
          </a:p>
        </p:txBody>
      </p:sp>
      <p:sp>
        <p:nvSpPr>
          <p:cNvPr id="2053" name="Title Placeholder 1"/>
          <p:cNvSpPr>
            <a:spLocks noGrp="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p>
        </p:txBody>
      </p:sp>
      <p:sp>
        <p:nvSpPr>
          <p:cNvPr id="2054" name="Text Placeholder 2"/>
          <p:cNvSpPr>
            <a:spLocks noGrp="1"/>
          </p:cNvSpPr>
          <p:nvPr>
            <p:ph type="body" idx="1"/>
          </p:nvPr>
        </p:nvSpPr>
        <p:spPr bwMode="auto">
          <a:xfrm>
            <a:off x="457200" y="1621369"/>
            <a:ext cx="8229600" cy="5091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dirty="0"/>
              <a:t>Click to edit Master text styles</a:t>
            </a:r>
          </a:p>
          <a:p>
            <a:pPr lvl="1"/>
            <a:r>
              <a:rPr lang="en-US" altLang="fr-FR" dirty="0"/>
              <a:t>Second level</a:t>
            </a:r>
          </a:p>
          <a:p>
            <a:pPr lvl="2"/>
            <a:r>
              <a:rPr lang="en-US" altLang="fr-FR" dirty="0"/>
              <a:t>Third level</a:t>
            </a:r>
          </a:p>
          <a:p>
            <a:pPr lvl="3"/>
            <a:r>
              <a:rPr lang="en-US" altLang="fr-FR" dirty="0"/>
              <a:t>Fourth level</a:t>
            </a:r>
          </a:p>
          <a:p>
            <a:pPr lvl="4"/>
            <a:r>
              <a:rPr lang="en-US" altLang="fr-FR" dirty="0"/>
              <a:t>Fifth level</a:t>
            </a:r>
          </a:p>
        </p:txBody>
      </p:sp>
    </p:spTree>
    <p:extLst>
      <p:ext uri="{BB962C8B-B14F-4D97-AF65-F5344CB8AC3E}">
        <p14:creationId xmlns:p14="http://schemas.microsoft.com/office/powerpoint/2010/main" val="174456961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2054">
                                            <p:txEl>
                                              <p:pRg st="0" end="0"/>
                                            </p:txEl>
                                          </p:spTgt>
                                        </p:tgtEl>
                                        <p:attrNameLst>
                                          <p:attrName>style.visibility</p:attrName>
                                        </p:attrNameLst>
                                      </p:cBhvr>
                                      <p:to>
                                        <p:strVal val="visible"/>
                                      </p:to>
                                    </p:set>
                                    <p:anim calcmode="lin" valueType="num">
                                      <p:cBhvr>
                                        <p:cTn id="7" dur="500" fill="hold"/>
                                        <p:tgtEl>
                                          <p:spTgt spid="2054">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2054">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2054">
                                            <p:txEl>
                                              <p:pRg st="1" end="1"/>
                                            </p:txEl>
                                          </p:spTgt>
                                        </p:tgtEl>
                                        <p:attrNameLst>
                                          <p:attrName>style.visibility</p:attrName>
                                        </p:attrNameLst>
                                      </p:cBhvr>
                                      <p:to>
                                        <p:strVal val="visible"/>
                                      </p:to>
                                    </p:set>
                                    <p:anim calcmode="lin" valueType="num">
                                      <p:cBhvr>
                                        <p:cTn id="13" dur="500" fill="hold"/>
                                        <p:tgtEl>
                                          <p:spTgt spid="2054">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2054">
                                            <p:txEl>
                                              <p:pRg st="1" end="1"/>
                                            </p:txEl>
                                          </p:spTgt>
                                        </p:tgtEl>
                                        <p:attrNameLst>
                                          <p:attrName>ppt_h</p:attrName>
                                        </p:attrNameLst>
                                      </p:cBhvr>
                                      <p:tavLst>
                                        <p:tav tm="0">
                                          <p:val>
                                            <p:strVal val="2/3*#ppt_h"/>
                                          </p:val>
                                        </p:tav>
                                        <p:tav tm="100000">
                                          <p:val>
                                            <p:strVal val="#ppt_h"/>
                                          </p:val>
                                        </p:tav>
                                      </p:tavLst>
                                    </p:anim>
                                  </p:childTnLst>
                                </p:cTn>
                              </p:par>
                              <p:par>
                                <p:cTn id="15" presetID="23" presetClass="entr" presetSubtype="272" fill="hold" grpId="0" nodeType="withEffect">
                                  <p:stCondLst>
                                    <p:cond delay="0"/>
                                  </p:stCondLst>
                                  <p:childTnLst>
                                    <p:set>
                                      <p:cBhvr>
                                        <p:cTn id="16" dur="1" fill="hold">
                                          <p:stCondLst>
                                            <p:cond delay="0"/>
                                          </p:stCondLst>
                                        </p:cTn>
                                        <p:tgtEl>
                                          <p:spTgt spid="2054">
                                            <p:txEl>
                                              <p:pRg st="2" end="2"/>
                                            </p:txEl>
                                          </p:spTgt>
                                        </p:tgtEl>
                                        <p:attrNameLst>
                                          <p:attrName>style.visibility</p:attrName>
                                        </p:attrNameLst>
                                      </p:cBhvr>
                                      <p:to>
                                        <p:strVal val="visible"/>
                                      </p:to>
                                    </p:set>
                                    <p:anim calcmode="lin" valueType="num">
                                      <p:cBhvr>
                                        <p:cTn id="17" dur="500" fill="hold"/>
                                        <p:tgtEl>
                                          <p:spTgt spid="2054">
                                            <p:txEl>
                                              <p:pRg st="2" end="2"/>
                                            </p:txEl>
                                          </p:spTgt>
                                        </p:tgtEl>
                                        <p:attrNameLst>
                                          <p:attrName>ppt_w</p:attrName>
                                        </p:attrNameLst>
                                      </p:cBhvr>
                                      <p:tavLst>
                                        <p:tav tm="0">
                                          <p:val>
                                            <p:strVal val="2/3*#ppt_w"/>
                                          </p:val>
                                        </p:tav>
                                        <p:tav tm="100000">
                                          <p:val>
                                            <p:strVal val="#ppt_w"/>
                                          </p:val>
                                        </p:tav>
                                      </p:tavLst>
                                    </p:anim>
                                    <p:anim calcmode="lin" valueType="num">
                                      <p:cBhvr>
                                        <p:cTn id="18" dur="500" fill="hold"/>
                                        <p:tgtEl>
                                          <p:spTgt spid="2054">
                                            <p:txEl>
                                              <p:pRg st="2" end="2"/>
                                            </p:txEl>
                                          </p:spTgt>
                                        </p:tgtEl>
                                        <p:attrNameLst>
                                          <p:attrName>ppt_h</p:attrName>
                                        </p:attrNameLst>
                                      </p:cBhvr>
                                      <p:tavLst>
                                        <p:tav tm="0">
                                          <p:val>
                                            <p:strVal val="2/3*#ppt_h"/>
                                          </p:val>
                                        </p:tav>
                                        <p:tav tm="100000">
                                          <p:val>
                                            <p:strVal val="#ppt_h"/>
                                          </p:val>
                                        </p:tav>
                                      </p:tavLst>
                                    </p:anim>
                                  </p:childTnLst>
                                </p:cTn>
                              </p:par>
                              <p:par>
                                <p:cTn id="19" presetID="23" presetClass="entr" presetSubtype="272" fill="hold" grpId="0" nodeType="withEffect">
                                  <p:stCondLst>
                                    <p:cond delay="0"/>
                                  </p:stCondLst>
                                  <p:childTnLst>
                                    <p:set>
                                      <p:cBhvr>
                                        <p:cTn id="20" dur="1" fill="hold">
                                          <p:stCondLst>
                                            <p:cond delay="0"/>
                                          </p:stCondLst>
                                        </p:cTn>
                                        <p:tgtEl>
                                          <p:spTgt spid="2054">
                                            <p:txEl>
                                              <p:pRg st="3" end="3"/>
                                            </p:txEl>
                                          </p:spTgt>
                                        </p:tgtEl>
                                        <p:attrNameLst>
                                          <p:attrName>style.visibility</p:attrName>
                                        </p:attrNameLst>
                                      </p:cBhvr>
                                      <p:to>
                                        <p:strVal val="visible"/>
                                      </p:to>
                                    </p:set>
                                    <p:anim calcmode="lin" valueType="num">
                                      <p:cBhvr>
                                        <p:cTn id="21" dur="500" fill="hold"/>
                                        <p:tgtEl>
                                          <p:spTgt spid="2054">
                                            <p:txEl>
                                              <p:pRg st="3" end="3"/>
                                            </p:txEl>
                                          </p:spTgt>
                                        </p:tgtEl>
                                        <p:attrNameLst>
                                          <p:attrName>ppt_w</p:attrName>
                                        </p:attrNameLst>
                                      </p:cBhvr>
                                      <p:tavLst>
                                        <p:tav tm="0">
                                          <p:val>
                                            <p:strVal val="2/3*#ppt_w"/>
                                          </p:val>
                                        </p:tav>
                                        <p:tav tm="100000">
                                          <p:val>
                                            <p:strVal val="#ppt_w"/>
                                          </p:val>
                                        </p:tav>
                                      </p:tavLst>
                                    </p:anim>
                                    <p:anim calcmode="lin" valueType="num">
                                      <p:cBhvr>
                                        <p:cTn id="22" dur="500" fill="hold"/>
                                        <p:tgtEl>
                                          <p:spTgt spid="2054">
                                            <p:txEl>
                                              <p:pRg st="3" end="3"/>
                                            </p:txEl>
                                          </p:spTgt>
                                        </p:tgtEl>
                                        <p:attrNameLst>
                                          <p:attrName>ppt_h</p:attrName>
                                        </p:attrNameLst>
                                      </p:cBhvr>
                                      <p:tavLst>
                                        <p:tav tm="0">
                                          <p:val>
                                            <p:strVal val="2/3*#ppt_h"/>
                                          </p:val>
                                        </p:tav>
                                        <p:tav tm="100000">
                                          <p:val>
                                            <p:strVal val="#ppt_h"/>
                                          </p:val>
                                        </p:tav>
                                      </p:tavLst>
                                    </p:anim>
                                  </p:childTnLst>
                                </p:cTn>
                              </p:par>
                              <p:par>
                                <p:cTn id="23" presetID="23" presetClass="entr" presetSubtype="272" fill="hold" grpId="0" nodeType="withEffect">
                                  <p:stCondLst>
                                    <p:cond delay="0"/>
                                  </p:stCondLst>
                                  <p:childTnLst>
                                    <p:set>
                                      <p:cBhvr>
                                        <p:cTn id="24" dur="1" fill="hold">
                                          <p:stCondLst>
                                            <p:cond delay="0"/>
                                          </p:stCondLst>
                                        </p:cTn>
                                        <p:tgtEl>
                                          <p:spTgt spid="2054">
                                            <p:txEl>
                                              <p:pRg st="4" end="4"/>
                                            </p:txEl>
                                          </p:spTgt>
                                        </p:tgtEl>
                                        <p:attrNameLst>
                                          <p:attrName>style.visibility</p:attrName>
                                        </p:attrNameLst>
                                      </p:cBhvr>
                                      <p:to>
                                        <p:strVal val="visible"/>
                                      </p:to>
                                    </p:set>
                                    <p:anim calcmode="lin" valueType="num">
                                      <p:cBhvr>
                                        <p:cTn id="25" dur="500" fill="hold"/>
                                        <p:tgtEl>
                                          <p:spTgt spid="2054">
                                            <p:txEl>
                                              <p:pRg st="4" end="4"/>
                                            </p:txEl>
                                          </p:spTgt>
                                        </p:tgtEl>
                                        <p:attrNameLst>
                                          <p:attrName>ppt_w</p:attrName>
                                        </p:attrNameLst>
                                      </p:cBhvr>
                                      <p:tavLst>
                                        <p:tav tm="0">
                                          <p:val>
                                            <p:strVal val="2/3*#ppt_w"/>
                                          </p:val>
                                        </p:tav>
                                        <p:tav tm="100000">
                                          <p:val>
                                            <p:strVal val="#ppt_w"/>
                                          </p:val>
                                        </p:tav>
                                      </p:tavLst>
                                    </p:anim>
                                    <p:anim calcmode="lin" valueType="num">
                                      <p:cBhvr>
                                        <p:cTn id="26" dur="500" fill="hold"/>
                                        <p:tgtEl>
                                          <p:spTgt spid="2054">
                                            <p:txEl>
                                              <p:pRg st="4" end="4"/>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build="p" bldLvl="2">
        <p:tmplLst>
          <p:tmpl lvl="1">
            <p:tnLst>
              <p:par>
                <p:cTn presetID="23" presetClass="entr" presetSubtype="272" fill="hold" nodeType="clickEffect">
                  <p:stCondLst>
                    <p:cond delay="0"/>
                  </p:stCondLst>
                  <p:childTnLst>
                    <p:set>
                      <p:cBhvr>
                        <p:cTn dur="1" fill="hold">
                          <p:stCondLst>
                            <p:cond delay="0"/>
                          </p:stCondLst>
                        </p:cTn>
                        <p:tgtEl>
                          <p:spTgt spid="2054"/>
                        </p:tgtEl>
                        <p:attrNameLst>
                          <p:attrName>style.visibility</p:attrName>
                        </p:attrNameLst>
                      </p:cBhvr>
                      <p:to>
                        <p:strVal val="visible"/>
                      </p:to>
                    </p:set>
                    <p:anim calcmode="lin" valueType="num">
                      <p:cBhvr>
                        <p:cTn dur="500" fill="hold"/>
                        <p:tgtEl>
                          <p:spTgt spid="2054"/>
                        </p:tgtEl>
                        <p:attrNameLst>
                          <p:attrName>ppt_w</p:attrName>
                        </p:attrNameLst>
                      </p:cBhvr>
                      <p:tavLst>
                        <p:tav tm="0">
                          <p:val>
                            <p:strVal val="2/3*#ppt_w"/>
                          </p:val>
                        </p:tav>
                        <p:tav tm="100000">
                          <p:val>
                            <p:strVal val="#ppt_w"/>
                          </p:val>
                        </p:tav>
                      </p:tavLst>
                    </p:anim>
                    <p:anim calcmode="lin" valueType="num">
                      <p:cBhvr>
                        <p:cTn dur="500" fill="hold"/>
                        <p:tgtEl>
                          <p:spTgt spid="2054"/>
                        </p:tgtEl>
                        <p:attrNameLst>
                          <p:attrName>ppt_h</p:attrName>
                        </p:attrNameLst>
                      </p:cBhvr>
                      <p:tavLst>
                        <p:tav tm="0">
                          <p:val>
                            <p:strVal val="2/3*#ppt_h"/>
                          </p:val>
                        </p:tav>
                        <p:tav tm="100000">
                          <p:val>
                            <p:strVal val="#ppt_h"/>
                          </p:val>
                        </p:tav>
                      </p:tavLst>
                    </p:anim>
                  </p:childTnLst>
                </p:cTn>
              </p:par>
            </p:tnLst>
          </p:tmpl>
          <p:tmpl lvl="2">
            <p:tnLst>
              <p:par>
                <p:cTn presetID="23" presetClass="entr" presetSubtype="272" fill="hold" nodeType="clickEffect">
                  <p:stCondLst>
                    <p:cond delay="0"/>
                  </p:stCondLst>
                  <p:childTnLst>
                    <p:set>
                      <p:cBhvr>
                        <p:cTn dur="1" fill="hold">
                          <p:stCondLst>
                            <p:cond delay="0"/>
                          </p:stCondLst>
                        </p:cTn>
                        <p:tgtEl>
                          <p:spTgt spid="2054"/>
                        </p:tgtEl>
                        <p:attrNameLst>
                          <p:attrName>style.visibility</p:attrName>
                        </p:attrNameLst>
                      </p:cBhvr>
                      <p:to>
                        <p:strVal val="visible"/>
                      </p:to>
                    </p:set>
                    <p:anim calcmode="lin" valueType="num">
                      <p:cBhvr>
                        <p:cTn dur="500" fill="hold"/>
                        <p:tgtEl>
                          <p:spTgt spid="2054"/>
                        </p:tgtEl>
                        <p:attrNameLst>
                          <p:attrName>ppt_w</p:attrName>
                        </p:attrNameLst>
                      </p:cBhvr>
                      <p:tavLst>
                        <p:tav tm="0">
                          <p:val>
                            <p:strVal val="2/3*#ppt_w"/>
                          </p:val>
                        </p:tav>
                        <p:tav tm="100000">
                          <p:val>
                            <p:strVal val="#ppt_w"/>
                          </p:val>
                        </p:tav>
                      </p:tavLst>
                    </p:anim>
                    <p:anim calcmode="lin" valueType="num">
                      <p:cBhvr>
                        <p:cTn dur="500" fill="hold"/>
                        <p:tgtEl>
                          <p:spTgt spid="2054"/>
                        </p:tgtEl>
                        <p:attrNameLst>
                          <p:attrName>ppt_h</p:attrName>
                        </p:attrNameLst>
                      </p:cBhvr>
                      <p:tavLst>
                        <p:tav tm="0">
                          <p:val>
                            <p:strVal val="2/3*#ppt_h"/>
                          </p:val>
                        </p:tav>
                        <p:tav tm="100000">
                          <p:val>
                            <p:strVal val="#ppt_h"/>
                          </p:val>
                        </p:tav>
                      </p:tavLst>
                    </p:anim>
                  </p:childTnLst>
                </p:cTn>
              </p:par>
            </p:tnLst>
          </p:tmpl>
          <p:tmpl lvl="3">
            <p:tnLst>
              <p:par>
                <p:cTn presetID="23" presetClass="entr" presetSubtype="272" fill="hold" nodeType="withEffect">
                  <p:stCondLst>
                    <p:cond delay="0"/>
                  </p:stCondLst>
                  <p:childTnLst>
                    <p:set>
                      <p:cBhvr>
                        <p:cTn dur="1" fill="hold">
                          <p:stCondLst>
                            <p:cond delay="0"/>
                          </p:stCondLst>
                        </p:cTn>
                        <p:tgtEl>
                          <p:spTgt spid="2054"/>
                        </p:tgtEl>
                        <p:attrNameLst>
                          <p:attrName>style.visibility</p:attrName>
                        </p:attrNameLst>
                      </p:cBhvr>
                      <p:to>
                        <p:strVal val="visible"/>
                      </p:to>
                    </p:set>
                    <p:anim calcmode="lin" valueType="num">
                      <p:cBhvr>
                        <p:cTn dur="500" fill="hold"/>
                        <p:tgtEl>
                          <p:spTgt spid="2054"/>
                        </p:tgtEl>
                        <p:attrNameLst>
                          <p:attrName>ppt_w</p:attrName>
                        </p:attrNameLst>
                      </p:cBhvr>
                      <p:tavLst>
                        <p:tav tm="0">
                          <p:val>
                            <p:strVal val="2/3*#ppt_w"/>
                          </p:val>
                        </p:tav>
                        <p:tav tm="100000">
                          <p:val>
                            <p:strVal val="#ppt_w"/>
                          </p:val>
                        </p:tav>
                      </p:tavLst>
                    </p:anim>
                    <p:anim calcmode="lin" valueType="num">
                      <p:cBhvr>
                        <p:cTn dur="500" fill="hold"/>
                        <p:tgtEl>
                          <p:spTgt spid="2054"/>
                        </p:tgtEl>
                        <p:attrNameLst>
                          <p:attrName>ppt_h</p:attrName>
                        </p:attrNameLst>
                      </p:cBhvr>
                      <p:tavLst>
                        <p:tav tm="0">
                          <p:val>
                            <p:strVal val="2/3*#ppt_h"/>
                          </p:val>
                        </p:tav>
                        <p:tav tm="100000">
                          <p:val>
                            <p:strVal val="#ppt_h"/>
                          </p:val>
                        </p:tav>
                      </p:tavLst>
                    </p:anim>
                  </p:childTnLst>
                </p:cTn>
              </p:par>
            </p:tnLst>
          </p:tmpl>
          <p:tmpl lvl="4">
            <p:tnLst>
              <p:par>
                <p:cTn presetID="23" presetClass="entr" presetSubtype="272" fill="hold" nodeType="withEffect">
                  <p:stCondLst>
                    <p:cond delay="0"/>
                  </p:stCondLst>
                  <p:childTnLst>
                    <p:set>
                      <p:cBhvr>
                        <p:cTn dur="1" fill="hold">
                          <p:stCondLst>
                            <p:cond delay="0"/>
                          </p:stCondLst>
                        </p:cTn>
                        <p:tgtEl>
                          <p:spTgt spid="2054"/>
                        </p:tgtEl>
                        <p:attrNameLst>
                          <p:attrName>style.visibility</p:attrName>
                        </p:attrNameLst>
                      </p:cBhvr>
                      <p:to>
                        <p:strVal val="visible"/>
                      </p:to>
                    </p:set>
                    <p:anim calcmode="lin" valueType="num">
                      <p:cBhvr>
                        <p:cTn dur="500" fill="hold"/>
                        <p:tgtEl>
                          <p:spTgt spid="2054"/>
                        </p:tgtEl>
                        <p:attrNameLst>
                          <p:attrName>ppt_w</p:attrName>
                        </p:attrNameLst>
                      </p:cBhvr>
                      <p:tavLst>
                        <p:tav tm="0">
                          <p:val>
                            <p:strVal val="2/3*#ppt_w"/>
                          </p:val>
                        </p:tav>
                        <p:tav tm="100000">
                          <p:val>
                            <p:strVal val="#ppt_w"/>
                          </p:val>
                        </p:tav>
                      </p:tavLst>
                    </p:anim>
                    <p:anim calcmode="lin" valueType="num">
                      <p:cBhvr>
                        <p:cTn dur="500" fill="hold"/>
                        <p:tgtEl>
                          <p:spTgt spid="2054"/>
                        </p:tgtEl>
                        <p:attrNameLst>
                          <p:attrName>ppt_h</p:attrName>
                        </p:attrNameLst>
                      </p:cBhvr>
                      <p:tavLst>
                        <p:tav tm="0">
                          <p:val>
                            <p:strVal val="2/3*#ppt_h"/>
                          </p:val>
                        </p:tav>
                        <p:tav tm="100000">
                          <p:val>
                            <p:strVal val="#ppt_h"/>
                          </p:val>
                        </p:tav>
                      </p:tavLst>
                    </p:anim>
                  </p:childTnLst>
                </p:cTn>
              </p:par>
            </p:tnLst>
          </p:tmpl>
          <p:tmpl lvl="5">
            <p:tnLst>
              <p:par>
                <p:cTn presetID="23" presetClass="entr" presetSubtype="272" fill="hold" nodeType="withEffect">
                  <p:stCondLst>
                    <p:cond delay="0"/>
                  </p:stCondLst>
                  <p:childTnLst>
                    <p:set>
                      <p:cBhvr>
                        <p:cTn dur="1" fill="hold">
                          <p:stCondLst>
                            <p:cond delay="0"/>
                          </p:stCondLst>
                        </p:cTn>
                        <p:tgtEl>
                          <p:spTgt spid="2054"/>
                        </p:tgtEl>
                        <p:attrNameLst>
                          <p:attrName>style.visibility</p:attrName>
                        </p:attrNameLst>
                      </p:cBhvr>
                      <p:to>
                        <p:strVal val="visible"/>
                      </p:to>
                    </p:set>
                    <p:anim calcmode="lin" valueType="num">
                      <p:cBhvr>
                        <p:cTn dur="500" fill="hold"/>
                        <p:tgtEl>
                          <p:spTgt spid="2054"/>
                        </p:tgtEl>
                        <p:attrNameLst>
                          <p:attrName>ppt_w</p:attrName>
                        </p:attrNameLst>
                      </p:cBhvr>
                      <p:tavLst>
                        <p:tav tm="0">
                          <p:val>
                            <p:strVal val="2/3*#ppt_w"/>
                          </p:val>
                        </p:tav>
                        <p:tav tm="100000">
                          <p:val>
                            <p:strVal val="#ppt_w"/>
                          </p:val>
                        </p:tav>
                      </p:tavLst>
                    </p:anim>
                    <p:anim calcmode="lin" valueType="num">
                      <p:cBhvr>
                        <p:cTn dur="500" fill="hold"/>
                        <p:tgtEl>
                          <p:spTgt spid="2054"/>
                        </p:tgtEl>
                        <p:attrNameLst>
                          <p:attrName>ppt_h</p:attrName>
                        </p:attrNameLst>
                      </p:cBhvr>
                      <p:tavLst>
                        <p:tav tm="0">
                          <p:val>
                            <p:strVal val="2/3*#ppt_h"/>
                          </p:val>
                        </p:tav>
                        <p:tav tm="100000">
                          <p:val>
                            <p:strVal val="#ppt_h"/>
                          </p:val>
                        </p:tav>
                      </p:tavLst>
                    </p:anim>
                  </p:childTnLst>
                </p:cTn>
              </p:par>
            </p:tnLst>
          </p:tmpl>
        </p:tmplLst>
      </p:bldP>
    </p:bldLst>
  </p:timing>
  <p:txStyles>
    <p:titleStyle>
      <a:lvl1pPr algn="l" defTabSz="457200" rtl="0" eaLnBrk="0" fontAlgn="base" hangingPunct="0">
        <a:spcBef>
          <a:spcPct val="0"/>
        </a:spcBef>
        <a:spcAft>
          <a:spcPct val="0"/>
        </a:spcAft>
        <a:defRPr sz="4400" kern="1200">
          <a:solidFill>
            <a:srgbClr val="0077A0"/>
          </a:solidFill>
          <a:latin typeface="HelveticaNeueLT Std Med"/>
          <a:ea typeface="MS PGothic" panose="020B0600070205080204" pitchFamily="34" charset="-128"/>
          <a:cs typeface="HelveticaNeueLT Std Med"/>
        </a:defRPr>
      </a:lvl1pPr>
      <a:lvl2pPr algn="l" defTabSz="457200" rtl="0" eaLnBrk="0" fontAlgn="base" hangingPunct="0">
        <a:spcBef>
          <a:spcPct val="0"/>
        </a:spcBef>
        <a:spcAft>
          <a:spcPct val="0"/>
        </a:spcAft>
        <a:defRPr sz="4400">
          <a:solidFill>
            <a:srgbClr val="0077A0"/>
          </a:solidFill>
          <a:latin typeface="HelveticaNeueLT Std Med" pitchFamily="6" charset="0"/>
          <a:ea typeface="MS PGothic" panose="020B0600070205080204" pitchFamily="34" charset="-128"/>
          <a:cs typeface="HelveticaNeueLT Std Med" pitchFamily="6" charset="0"/>
        </a:defRPr>
      </a:lvl2pPr>
      <a:lvl3pPr algn="l" defTabSz="457200" rtl="0" eaLnBrk="0" fontAlgn="base" hangingPunct="0">
        <a:spcBef>
          <a:spcPct val="0"/>
        </a:spcBef>
        <a:spcAft>
          <a:spcPct val="0"/>
        </a:spcAft>
        <a:defRPr sz="4400">
          <a:solidFill>
            <a:srgbClr val="0077A0"/>
          </a:solidFill>
          <a:latin typeface="HelveticaNeueLT Std Med" pitchFamily="6" charset="0"/>
          <a:ea typeface="MS PGothic" panose="020B0600070205080204" pitchFamily="34" charset="-128"/>
          <a:cs typeface="HelveticaNeueLT Std Med" pitchFamily="6" charset="0"/>
        </a:defRPr>
      </a:lvl3pPr>
      <a:lvl4pPr algn="l" defTabSz="457200" rtl="0" eaLnBrk="0" fontAlgn="base" hangingPunct="0">
        <a:spcBef>
          <a:spcPct val="0"/>
        </a:spcBef>
        <a:spcAft>
          <a:spcPct val="0"/>
        </a:spcAft>
        <a:defRPr sz="4400">
          <a:solidFill>
            <a:srgbClr val="0077A0"/>
          </a:solidFill>
          <a:latin typeface="HelveticaNeueLT Std Med" pitchFamily="6" charset="0"/>
          <a:ea typeface="MS PGothic" panose="020B0600070205080204" pitchFamily="34" charset="-128"/>
          <a:cs typeface="HelveticaNeueLT Std Med" pitchFamily="6" charset="0"/>
        </a:defRPr>
      </a:lvl4pPr>
      <a:lvl5pPr algn="l" defTabSz="457200" rtl="0" eaLnBrk="0" fontAlgn="base" hangingPunct="0">
        <a:spcBef>
          <a:spcPct val="0"/>
        </a:spcBef>
        <a:spcAft>
          <a:spcPct val="0"/>
        </a:spcAft>
        <a:defRPr sz="4400">
          <a:solidFill>
            <a:srgbClr val="0077A0"/>
          </a:solidFill>
          <a:latin typeface="HelveticaNeueLT Std Med" pitchFamily="6" charset="0"/>
          <a:ea typeface="MS PGothic" panose="020B0600070205080204" pitchFamily="34" charset="-128"/>
          <a:cs typeface="HelveticaNeueLT Std Med" pitchFamily="6" charset="0"/>
        </a:defRPr>
      </a:lvl5pPr>
      <a:lvl6pPr marL="4572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6pPr>
      <a:lvl7pPr marL="9144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7pPr>
      <a:lvl8pPr marL="13716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8pPr>
      <a:lvl9pPr marL="18288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2800" kern="1200">
          <a:solidFill>
            <a:schemeClr val="accent5">
              <a:lumMod val="50000"/>
            </a:schemeClr>
          </a:solidFill>
          <a:latin typeface="HelveticaNeueLT Std"/>
          <a:ea typeface="MS PGothic" panose="020B0600070205080204" pitchFamily="34" charset="-128"/>
          <a:cs typeface="HelveticaNeueLT Std"/>
        </a:defRPr>
      </a:lvl1pPr>
      <a:lvl2pPr marL="742950" indent="-285750" algn="l" defTabSz="457200" rtl="0" eaLnBrk="0" fontAlgn="base" hangingPunct="0">
        <a:spcBef>
          <a:spcPct val="20000"/>
        </a:spcBef>
        <a:spcAft>
          <a:spcPct val="0"/>
        </a:spcAft>
        <a:buFont typeface="Arial" pitchFamily="34" charset="0"/>
        <a:buChar char="–"/>
        <a:defRPr sz="2400" kern="1200">
          <a:solidFill>
            <a:schemeClr val="accent5">
              <a:lumMod val="75000"/>
            </a:schemeClr>
          </a:solidFill>
          <a:latin typeface="HelveticaNeueLT Std"/>
          <a:ea typeface="MS PGothic" panose="020B0600070205080204" pitchFamily="34" charset="-128"/>
          <a:cs typeface="HelveticaNeueLT Std"/>
        </a:defRPr>
      </a:lvl2pPr>
      <a:lvl3pPr marL="1143000" indent="-228600" algn="l" defTabSz="457200" rtl="0" eaLnBrk="0" fontAlgn="base" hangingPunct="0">
        <a:spcBef>
          <a:spcPct val="20000"/>
        </a:spcBef>
        <a:spcAft>
          <a:spcPct val="0"/>
        </a:spcAft>
        <a:buFont typeface="Arial" pitchFamily="34" charset="0"/>
        <a:buChar char="•"/>
        <a:defRPr sz="2000" kern="1200">
          <a:solidFill>
            <a:schemeClr val="accent5">
              <a:lumMod val="60000"/>
              <a:lumOff val="40000"/>
            </a:schemeClr>
          </a:solidFill>
          <a:latin typeface="HelveticaNeueLT Std"/>
          <a:ea typeface="MS PGothic" panose="020B0600070205080204" pitchFamily="34" charset="-128"/>
          <a:cs typeface="HelveticaNeueLT Std"/>
        </a:defRPr>
      </a:lvl3pPr>
      <a:lvl4pPr marL="1600200" indent="-228600" algn="l" defTabSz="457200" rtl="0" eaLnBrk="0" fontAlgn="base" hangingPunct="0">
        <a:spcBef>
          <a:spcPct val="20000"/>
        </a:spcBef>
        <a:spcAft>
          <a:spcPct val="0"/>
        </a:spcAft>
        <a:buFont typeface="Arial" pitchFamily="34" charset="0"/>
        <a:buChar char="–"/>
        <a:defRPr sz="1800" kern="1200">
          <a:solidFill>
            <a:schemeClr val="accent5">
              <a:lumMod val="50000"/>
            </a:schemeClr>
          </a:solidFill>
          <a:latin typeface="HelveticaNeueLT Std"/>
          <a:ea typeface="MS PGothic" panose="020B0600070205080204" pitchFamily="34" charset="-128"/>
          <a:cs typeface="HelveticaNeueLT Std"/>
        </a:defRPr>
      </a:lvl4pPr>
      <a:lvl5pPr marL="2057400" indent="-228600" algn="l" defTabSz="457200" rtl="0" eaLnBrk="0" fontAlgn="base" hangingPunct="0">
        <a:spcBef>
          <a:spcPct val="20000"/>
        </a:spcBef>
        <a:spcAft>
          <a:spcPct val="0"/>
        </a:spcAft>
        <a:buFont typeface="Arial" pitchFamily="34" charset="0"/>
        <a:buChar char="»"/>
        <a:defRPr sz="1800" kern="1200">
          <a:solidFill>
            <a:schemeClr val="accent5">
              <a:lumMod val="50000"/>
            </a:schemeClr>
          </a:solidFill>
          <a:latin typeface="HelveticaNeueLT Std"/>
          <a:ea typeface="MS PGothic" panose="020B0600070205080204" pitchFamily="34" charset="-128"/>
          <a:cs typeface="HelveticaNeueL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7704" y="1700808"/>
            <a:ext cx="6300000" cy="3554819"/>
          </a:xfrm>
        </p:spPr>
        <p:txBody>
          <a:bodyPr/>
          <a:lstStyle/>
          <a:p>
            <a:r>
              <a:rPr lang="en-GB" sz="3600" dirty="0" smtClean="0"/>
              <a:t>financial </a:t>
            </a:r>
            <a:r>
              <a:rPr lang="en-GB" sz="3600" dirty="0" smtClean="0"/>
              <a:t>literacy </a:t>
            </a:r>
            <a:r>
              <a:rPr lang="en-GB" sz="3600" dirty="0" smtClean="0"/>
              <a:t/>
            </a:r>
            <a:br>
              <a:rPr lang="en-GB" sz="3600" dirty="0" smtClean="0"/>
            </a:br>
            <a:r>
              <a:rPr lang="en-GB" sz="3600" dirty="0" smtClean="0"/>
              <a:t>in ASIA: </a:t>
            </a:r>
            <a:br>
              <a:rPr lang="en-GB" sz="3600" dirty="0" smtClean="0"/>
            </a:br>
            <a:r>
              <a:rPr lang="en-GB" sz="3000" dirty="0" smtClean="0"/>
              <a:t>Some highlights of the OECD/INFE Survey on Financial Literacy and Financial Inclusion</a:t>
            </a:r>
            <a:endParaRPr lang="en-GB" sz="3000" dirty="0"/>
          </a:p>
        </p:txBody>
      </p:sp>
      <p:sp>
        <p:nvSpPr>
          <p:cNvPr id="4" name="TextBox 3"/>
          <p:cNvSpPr txBox="1"/>
          <p:nvPr/>
        </p:nvSpPr>
        <p:spPr>
          <a:xfrm>
            <a:off x="683568" y="5517232"/>
            <a:ext cx="2952328" cy="923330"/>
          </a:xfrm>
          <a:prstGeom prst="rect">
            <a:avLst/>
          </a:prstGeom>
          <a:noFill/>
        </p:spPr>
        <p:txBody>
          <a:bodyPr wrap="square" rtlCol="0">
            <a:spAutoFit/>
          </a:bodyPr>
          <a:lstStyle/>
          <a:p>
            <a:r>
              <a:rPr lang="en-GB" b="1" dirty="0" smtClean="0">
                <a:solidFill>
                  <a:schemeClr val="accent6">
                    <a:lumMod val="60000"/>
                    <a:lumOff val="40000"/>
                  </a:schemeClr>
                </a:solidFill>
              </a:rPr>
              <a:t>Adele Atkinson, </a:t>
            </a:r>
          </a:p>
          <a:p>
            <a:r>
              <a:rPr lang="en-GB" b="1" dirty="0" smtClean="0">
                <a:solidFill>
                  <a:schemeClr val="accent6">
                    <a:lumMod val="60000"/>
                    <a:lumOff val="40000"/>
                  </a:schemeClr>
                </a:solidFill>
              </a:rPr>
              <a:t>Senior Policy Analyst, OECD</a:t>
            </a:r>
            <a:endParaRPr lang="en-GB" b="1" dirty="0">
              <a:solidFill>
                <a:schemeClr val="accent6">
                  <a:lumMod val="60000"/>
                  <a:lumOff val="40000"/>
                </a:schemeClr>
              </a:solidFill>
            </a:endParaRPr>
          </a:p>
        </p:txBody>
      </p:sp>
    </p:spTree>
    <p:extLst>
      <p:ext uri="{BB962C8B-B14F-4D97-AF65-F5344CB8AC3E}">
        <p14:creationId xmlns:p14="http://schemas.microsoft.com/office/powerpoint/2010/main" val="387609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50059217"/>
              </p:ext>
            </p:extLst>
          </p:nvPr>
        </p:nvGraphicFramePr>
        <p:xfrm>
          <a:off x="1" y="1412777"/>
          <a:ext cx="9119661" cy="5445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1115616" y="260648"/>
            <a:ext cx="7416000" cy="1022400"/>
          </a:xfrm>
        </p:spPr>
        <p:txBody>
          <a:bodyPr/>
          <a:lstStyle/>
          <a:p>
            <a:r>
              <a:rPr lang="en-GB" dirty="0" smtClean="0"/>
              <a:t>OECD/INFE </a:t>
            </a:r>
            <a:r>
              <a:rPr lang="en-GB" dirty="0" smtClean="0"/>
              <a:t>survey to measure financial literacy and financial inclusion</a:t>
            </a:r>
            <a:endParaRPr lang="en-GB" dirty="0">
              <a:solidFill>
                <a:schemeClr val="tx2"/>
              </a:solidFill>
            </a:endParaRPr>
          </a:p>
        </p:txBody>
      </p:sp>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512169">
            <a:off x="6441108" y="3691943"/>
            <a:ext cx="2102907" cy="301288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27982" y="3574815"/>
            <a:ext cx="2304257" cy="32471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4814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237600"/>
            <a:ext cx="7812480" cy="1022400"/>
          </a:xfrm>
        </p:spPr>
        <p:txBody>
          <a:bodyPr/>
          <a:lstStyle/>
          <a:p>
            <a:r>
              <a:rPr lang="en-GB" sz="2800" dirty="0" smtClean="0"/>
              <a:t>Financial literacy is a combination of knowledge, attitudes and </a:t>
            </a:r>
            <a:r>
              <a:rPr lang="en-GB" sz="2800" dirty="0" smtClean="0"/>
              <a:t>beneficial financial </a:t>
            </a:r>
            <a:r>
              <a:rPr lang="en-GB" sz="2800" dirty="0" smtClean="0"/>
              <a:t>behaviours</a:t>
            </a:r>
            <a:endParaRPr lang="en-GB" sz="2800" dirty="0"/>
          </a:p>
        </p:txBody>
      </p:sp>
      <p:sp>
        <p:nvSpPr>
          <p:cNvPr id="8" name="TextBox 7"/>
          <p:cNvSpPr txBox="1"/>
          <p:nvPr/>
        </p:nvSpPr>
        <p:spPr>
          <a:xfrm>
            <a:off x="539552" y="1412778"/>
            <a:ext cx="7920880" cy="276999"/>
          </a:xfrm>
          <a:prstGeom prst="rect">
            <a:avLst/>
          </a:prstGeom>
          <a:noFill/>
        </p:spPr>
        <p:txBody>
          <a:bodyPr wrap="square" rtlCol="0">
            <a:spAutoFit/>
          </a:bodyPr>
          <a:lstStyle/>
          <a:p>
            <a:pPr algn="ctr"/>
            <a:r>
              <a:rPr lang="en-GB" sz="1200" dirty="0" smtClean="0"/>
              <a:t>Sum of average financial knowledge, behaviour and attitudes scores</a:t>
            </a:r>
            <a:endParaRPr lang="en-GB" sz="1200" dirty="0"/>
          </a:p>
        </p:txBody>
      </p:sp>
      <p:sp>
        <p:nvSpPr>
          <p:cNvPr id="9" name="TextBox 1"/>
          <p:cNvSpPr txBox="1"/>
          <p:nvPr/>
        </p:nvSpPr>
        <p:spPr>
          <a:xfrm>
            <a:off x="175726" y="5949280"/>
            <a:ext cx="8284706" cy="37776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100" dirty="0" smtClean="0">
                <a:solidFill>
                  <a:schemeClr val="tx1"/>
                </a:solidFill>
              </a:rPr>
              <a:t>Source: OECD/INFE financial literacy and inclusion survey. The combined financial literacy score (sum of the three components) is reported in brackets next to the country name  </a:t>
            </a:r>
            <a:endParaRPr lang="en-GB" sz="1100"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7633" y="2052637"/>
            <a:ext cx="5604718" cy="3369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644008" y="2140821"/>
            <a:ext cx="288032" cy="20244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85681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Percentage of adults who </a:t>
            </a:r>
            <a:r>
              <a:rPr lang="en-GB" sz="2800" dirty="0" smtClean="0"/>
              <a:t>score </a:t>
            </a:r>
            <a:r>
              <a:rPr lang="en-GB" sz="2800" dirty="0"/>
              <a:t>at least 5 out of 7 </a:t>
            </a:r>
            <a:r>
              <a:rPr lang="en-GB" sz="2800" dirty="0" smtClean="0"/>
              <a:t>on financial knowledge </a:t>
            </a:r>
            <a:r>
              <a:rPr lang="en-GB" sz="2000" dirty="0" smtClean="0"/>
              <a:t>(minimum </a:t>
            </a:r>
            <a:r>
              <a:rPr lang="en-GB" sz="2000" dirty="0"/>
              <a:t>target </a:t>
            </a:r>
            <a:r>
              <a:rPr lang="en-GB" sz="2000" dirty="0" smtClean="0"/>
              <a:t>score)</a:t>
            </a:r>
            <a:endParaRPr lang="en-GB" sz="2000" dirty="0"/>
          </a:p>
        </p:txBody>
      </p:sp>
      <p:sp>
        <p:nvSpPr>
          <p:cNvPr id="6" name="TextBox 1"/>
          <p:cNvSpPr txBox="1"/>
          <p:nvPr/>
        </p:nvSpPr>
        <p:spPr>
          <a:xfrm>
            <a:off x="3779912" y="6453336"/>
            <a:ext cx="4320459" cy="30576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100" dirty="0" smtClean="0">
                <a:solidFill>
                  <a:schemeClr val="tx1"/>
                </a:solidFill>
              </a:rPr>
              <a:t>Source: OECD/INFE financial literacy and inclusion survey </a:t>
            </a:r>
            <a:endParaRPr lang="en-GB" sz="1100" dirty="0">
              <a:solidFill>
                <a:schemeClr val="tx1"/>
              </a:solidFill>
            </a:endParaRPr>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3202" y="1601788"/>
            <a:ext cx="7908708"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660618" y="1375250"/>
            <a:ext cx="6295758" cy="646331"/>
          </a:xfrm>
          <a:prstGeom prst="rect">
            <a:avLst/>
          </a:prstGeom>
          <a:noFill/>
        </p:spPr>
        <p:txBody>
          <a:bodyPr wrap="square" rtlCol="0">
            <a:spAutoFit/>
          </a:bodyPr>
          <a:lstStyle/>
          <a:p>
            <a:r>
              <a:rPr lang="en-GB" dirty="0" smtClean="0"/>
              <a:t>There is a very wide range of outcomes on financial knowledge across the Asian countries that submitted data</a:t>
            </a:r>
            <a:endParaRPr lang="en-GB" dirty="0"/>
          </a:p>
        </p:txBody>
      </p:sp>
    </p:spTree>
    <p:extLst>
      <p:ext uri="{BB962C8B-B14F-4D97-AF65-F5344CB8AC3E}">
        <p14:creationId xmlns:p14="http://schemas.microsoft.com/office/powerpoint/2010/main" val="2564967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237600"/>
            <a:ext cx="7956496" cy="1022400"/>
          </a:xfrm>
        </p:spPr>
        <p:txBody>
          <a:bodyPr/>
          <a:lstStyle/>
          <a:p>
            <a:r>
              <a:rPr lang="en-GB" sz="2800" dirty="0" smtClean="0"/>
              <a:t/>
            </a:r>
            <a:br>
              <a:rPr lang="en-GB" sz="2800" dirty="0" smtClean="0"/>
            </a:br>
            <a:r>
              <a:rPr lang="en-GB" sz="2800" dirty="0" smtClean="0"/>
              <a:t>Percentage </a:t>
            </a:r>
            <a:r>
              <a:rPr lang="en-GB" sz="2800" dirty="0"/>
              <a:t>of male and female adults who </a:t>
            </a:r>
            <a:r>
              <a:rPr lang="en-GB" sz="2800" dirty="0" smtClean="0"/>
              <a:t>score </a:t>
            </a:r>
            <a:r>
              <a:rPr lang="en-GB" sz="2800" dirty="0"/>
              <a:t>at least 5 </a:t>
            </a:r>
            <a:r>
              <a:rPr lang="en-GB" sz="2800" dirty="0" smtClean="0"/>
              <a:t>out </a:t>
            </a:r>
            <a:r>
              <a:rPr lang="en-GB" sz="2800" dirty="0"/>
              <a:t>of </a:t>
            </a:r>
            <a:r>
              <a:rPr lang="en-GB" sz="2800" dirty="0" smtClean="0"/>
              <a:t>7 on financial knowledge</a:t>
            </a:r>
            <a:r>
              <a:rPr lang="en-GB" sz="2800" dirty="0"/>
              <a:t/>
            </a:r>
            <a:br>
              <a:rPr lang="en-GB" sz="2800" dirty="0"/>
            </a:br>
            <a:endParaRPr lang="en-GB" sz="2800" dirty="0"/>
          </a:p>
        </p:txBody>
      </p:sp>
      <p:sp>
        <p:nvSpPr>
          <p:cNvPr id="5" name="TextBox 4"/>
          <p:cNvSpPr txBox="1"/>
          <p:nvPr/>
        </p:nvSpPr>
        <p:spPr>
          <a:xfrm>
            <a:off x="539552" y="1412778"/>
            <a:ext cx="8064896" cy="584775"/>
          </a:xfrm>
          <a:prstGeom prst="rect">
            <a:avLst/>
          </a:prstGeom>
          <a:noFill/>
        </p:spPr>
        <p:txBody>
          <a:bodyPr wrap="square" rtlCol="0">
            <a:spAutoFit/>
          </a:bodyPr>
          <a:lstStyle/>
          <a:p>
            <a:pPr algn="ctr"/>
            <a:r>
              <a:rPr lang="en-GB" sz="1600" dirty="0" smtClean="0"/>
              <a:t>Men </a:t>
            </a:r>
            <a:r>
              <a:rPr lang="en-GB" sz="1600" dirty="0"/>
              <a:t>tend to have higher financial knowledge than women on average across OECD, but the difference is not significant in Malaysia, Thailand Indonesia and China </a:t>
            </a:r>
            <a:endParaRPr lang="en-GB" sz="1600" dirty="0"/>
          </a:p>
        </p:txBody>
      </p:sp>
      <p:sp>
        <p:nvSpPr>
          <p:cNvPr id="6" name="TextBox 1"/>
          <p:cNvSpPr txBox="1"/>
          <p:nvPr/>
        </p:nvSpPr>
        <p:spPr>
          <a:xfrm>
            <a:off x="467544" y="6381329"/>
            <a:ext cx="7560840" cy="24991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100" dirty="0" smtClean="0">
                <a:solidFill>
                  <a:schemeClr val="tx1"/>
                </a:solidFill>
              </a:rPr>
              <a:t>Source: OECD/INFE financial literacy and inclusion survey. Countries and economies where the gender </a:t>
            </a:r>
            <a:r>
              <a:rPr lang="en-GB" dirty="0" smtClean="0"/>
              <a:t>difference is statistically significant at the 5% level are marked in a darker colour. </a:t>
            </a:r>
            <a:r>
              <a:rPr lang="en-GB" sz="1100" dirty="0" smtClean="0">
                <a:solidFill>
                  <a:schemeClr val="tx1"/>
                </a:solidFill>
              </a:rPr>
              <a:t> </a:t>
            </a:r>
            <a:endParaRPr lang="en-GB" sz="1100" dirty="0">
              <a:solidFill>
                <a:schemeClr val="tx1"/>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0797" y="2078546"/>
            <a:ext cx="6200169" cy="3651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074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Savings products are more commonly held than payment products</a:t>
            </a:r>
            <a:endParaRPr lang="en-GB" dirty="0"/>
          </a:p>
        </p:txBody>
      </p:sp>
      <p:sp>
        <p:nvSpPr>
          <p:cNvPr id="5" name="TextBox 1"/>
          <p:cNvSpPr txBox="1"/>
          <p:nvPr/>
        </p:nvSpPr>
        <p:spPr>
          <a:xfrm>
            <a:off x="3851920" y="6477775"/>
            <a:ext cx="4320480" cy="30575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100" dirty="0" smtClean="0">
                <a:solidFill>
                  <a:schemeClr val="tx1"/>
                </a:solidFill>
              </a:rPr>
              <a:t>Source: OECD/INFE financial literacy and inclusion survey </a:t>
            </a:r>
            <a:endParaRPr lang="en-GB" sz="1100" dirty="0">
              <a:solidFill>
                <a:schemeClr val="tx1"/>
              </a:solidFil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3682" y="1601788"/>
            <a:ext cx="7027749"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2406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Many </a:t>
            </a:r>
            <a:r>
              <a:rPr lang="en-GB" sz="2800" dirty="0" smtClean="0"/>
              <a:t>resort to credit when income falls short of living expenses</a:t>
            </a:r>
            <a:endParaRPr lang="en-GB" sz="2800" dirty="0"/>
          </a:p>
        </p:txBody>
      </p:sp>
      <p:sp>
        <p:nvSpPr>
          <p:cNvPr id="5" name="TextBox 1"/>
          <p:cNvSpPr txBox="1"/>
          <p:nvPr/>
        </p:nvSpPr>
        <p:spPr>
          <a:xfrm>
            <a:off x="3779912" y="6453336"/>
            <a:ext cx="4320480" cy="30575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100" dirty="0" smtClean="0">
                <a:solidFill>
                  <a:schemeClr val="tx1"/>
                </a:solidFill>
              </a:rPr>
              <a:t>Source: OECD/INFE financial literacy and inclusion survey </a:t>
            </a:r>
            <a:endParaRPr lang="en-GB" sz="1100" dirty="0">
              <a:solidFill>
                <a:schemeClr val="tx1"/>
              </a:solidFill>
            </a:endParaRPr>
          </a:p>
        </p:txBody>
      </p:sp>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700808"/>
            <a:ext cx="7029297" cy="4145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347864" y="3501008"/>
            <a:ext cx="648072" cy="19442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4968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Attitudes towards saving, spending and living for the day</a:t>
            </a:r>
            <a:endParaRPr lang="en-GB"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2751" y="2348880"/>
            <a:ext cx="8047417" cy="3920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436096" y="3861048"/>
            <a:ext cx="720080" cy="20162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23528" y="1268760"/>
            <a:ext cx="8280920" cy="877163"/>
          </a:xfrm>
          <a:prstGeom prst="rect">
            <a:avLst/>
          </a:prstGeom>
          <a:noFill/>
        </p:spPr>
        <p:txBody>
          <a:bodyPr wrap="square" rtlCol="0">
            <a:spAutoFit/>
          </a:bodyPr>
          <a:lstStyle/>
          <a:p>
            <a:r>
              <a:rPr lang="en-GB" sz="1700" dirty="0" smtClean="0"/>
              <a:t>People in China, Viet Nam and Indonesia are more likely than OECD average to get satisfaction in saving, but attitudes vary widely to the main purpose of money and living for today. In India and Hong Kong, China, living for today </a:t>
            </a:r>
            <a:r>
              <a:rPr lang="en-GB" sz="1700" smtClean="0"/>
              <a:t>is the </a:t>
            </a:r>
            <a:r>
              <a:rPr lang="en-GB" sz="1700" dirty="0" smtClean="0"/>
              <a:t>norm</a:t>
            </a:r>
            <a:endParaRPr lang="en-GB" sz="1700" dirty="0"/>
          </a:p>
        </p:txBody>
      </p:sp>
    </p:spTree>
    <p:extLst>
      <p:ext uri="{BB962C8B-B14F-4D97-AF65-F5344CB8AC3E}">
        <p14:creationId xmlns:p14="http://schemas.microsoft.com/office/powerpoint/2010/main" val="1697549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GB" dirty="0" smtClean="0"/>
              <a:t>Countries across Asia face different challenges and priorities in terms of financial literacy</a:t>
            </a:r>
          </a:p>
          <a:p>
            <a:pPr lvl="1"/>
            <a:r>
              <a:rPr lang="en-GB" dirty="0" smtClean="0"/>
              <a:t>Different outcomes by gender are not necessarily driven by a lack of knowledge</a:t>
            </a:r>
          </a:p>
          <a:p>
            <a:pPr lvl="1"/>
            <a:r>
              <a:rPr lang="en-GB" dirty="0" smtClean="0"/>
              <a:t>In some countries large numbers of people are finding it hard to make ends meet and many borrow to make up the shortfall </a:t>
            </a:r>
          </a:p>
          <a:p>
            <a:pPr lvl="1"/>
            <a:endParaRPr lang="en-GB" sz="3200" dirty="0"/>
          </a:p>
          <a:p>
            <a:pPr lvl="1"/>
            <a:r>
              <a:rPr lang="en-GB" dirty="0" smtClean="0"/>
              <a:t>More policy makers in the region should consider measuring financial literacy to gain a better understanding of the levels of financial knowledge, attitudes and behaviour and the specific issues faced</a:t>
            </a:r>
            <a:endParaRPr lang="en-GB" dirty="0"/>
          </a:p>
        </p:txBody>
      </p:sp>
      <p:sp>
        <p:nvSpPr>
          <p:cNvPr id="3" name="Title 2"/>
          <p:cNvSpPr>
            <a:spLocks noGrp="1"/>
          </p:cNvSpPr>
          <p:nvPr>
            <p:ph type="title"/>
          </p:nvPr>
        </p:nvSpPr>
        <p:spPr/>
        <p:txBody>
          <a:bodyPr/>
          <a:lstStyle/>
          <a:p>
            <a:r>
              <a:rPr lang="en-GB" dirty="0" smtClean="0"/>
              <a:t>Conclusion</a:t>
            </a:r>
            <a:endParaRPr lang="en-GB" dirty="0"/>
          </a:p>
        </p:txBody>
      </p:sp>
    </p:spTree>
    <p:extLst>
      <p:ext uri="{BB962C8B-B14F-4D97-AF65-F5344CB8AC3E}">
        <p14:creationId xmlns:p14="http://schemas.microsoft.com/office/powerpoint/2010/main" val="17663821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haredContentType xmlns="Microsoft.SharePoint.Taxonomy.ContentTypeSync" SourceId="27ec883c-a62c-444f-a935-fcddb579e39d" ContentTypeId="0x0101008B4DD370EC31429186F3AD49F0D3098F004A77CEA22D3A40738DB9741B0FD4187A" PreviousValue="false"/>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CtFieldPriority xmlns="http://www.oecd.org/eshare/projectsentre/CtFieldPriority/" xmlns:i="http://www.w3.org/2001/XMLSchema-instance">
  <PriorityFields xmlns:a="http://schemas.microsoft.com/2003/10/Serialization/Arrays">
    <a:string>Title</a:string>
    <a:string>OECDCountry</a:string>
    <a:string>OECDTopic</a:string>
    <a:string>OECDKeywords</a:string>
  </PriorityFields>
</CtFieldPriority>
</file>

<file path=customXml/item4.xml><?xml version="1.0" encoding="utf-8"?>
<?mso-contentType ?>
<FormTemplates xmlns="http://schemas.microsoft.com/sharepoint/v3/contenttype/forms">
  <Display>OECDListFormCollapsible</Display>
  <Edit>OECDListFormCollapsible</Edit>
  <New>OECDListFormCollapsible</New>
</FormTemplates>
</file>

<file path=customXml/item5.xml><?xml version="1.0" encoding="utf-8"?>
<p:properties xmlns:p="http://schemas.microsoft.com/office/2006/metadata/properties" xmlns:xsi="http://www.w3.org/2001/XMLSchema-instance" xmlns:pc="http://schemas.microsoft.com/office/infopath/2007/PartnerControls">
  <documentManagement>
    <mcabdfbcfcc34b0db2b26427245c13c6 xmlns="ddbd984f-848b-4d59-a9eb-1760df3af461" xsi:nil="true"/>
    <OECDTagsCache xmlns="ddbd984f-848b-4d59-a9eb-1760df3af461" xsi:nil="true"/>
    <OECDKimBussinessContext xmlns="54c4cd27-f286-408f-9ce0-33c1e0f3ab39" xsi:nil="true"/>
    <OECDlanguage xmlns="ca82dde9-3436-4d3d-bddd-d31447390034">English</OECDlanguage>
    <eSharePWBTaxHTField0 xmlns="c9f238dd-bb73-4aef-a7a5-d644ad823e52">
      <Terms xmlns="http://schemas.microsoft.com/office/infopath/2007/PartnerControls">
        <TermInfo xmlns="http://schemas.microsoft.com/office/infopath/2007/PartnerControls">
          <TermName xmlns="http://schemas.microsoft.com/office/infopath/2007/PartnerControls">2015-16</TermName>
          <TermId xmlns="http://schemas.microsoft.com/office/infopath/2007/PartnerControls">a7b4e2ad-5b69-49d9-a265-a98e355e26b9</TermId>
        </TermInfo>
      </Terms>
    </eSharePWBTaxHTField0>
    <OECDMeetingDate xmlns="54c4cd27-f286-408f-9ce0-33c1e0f3ab39" xsi:nil="true"/>
    <OECDPinnedBy xmlns="ddbd984f-848b-4d59-a9eb-1760df3af461">
      <UserInfo>
        <DisplayName/>
        <AccountId xsi:nil="true"/>
        <AccountType/>
      </UserInfo>
    </OECDPinnedBy>
    <cdaa264386b64a5eb3931631587e1776 xmlns="422d9e62-c95f-4be8-bc96-fc16e6e7af15">
      <Terms xmlns="http://schemas.microsoft.com/office/infopath/2007/PartnerControls"/>
    </cdaa264386b64a5eb3931631587e1776>
    <nbb885e32ada4fa18483bd70230d535b xmlns="ddbd984f-848b-4d59-a9eb-1760df3af461">
      <Terms xmlns="http://schemas.microsoft.com/office/infopath/2007/PartnerControls">
        <TermInfo xmlns="http://schemas.microsoft.com/office/infopath/2007/PartnerControls">
          <TermName xmlns="http://schemas.microsoft.com/office/infopath/2007/PartnerControls">DAF/FIN</TermName>
          <TermId xmlns="http://schemas.microsoft.com/office/infopath/2007/PartnerControls">894dfadc-16c3-441c-840d-02ae3778bf04</TermId>
        </TermInfo>
      </Terms>
    </nbb885e32ada4fa18483bd70230d535b>
    <OECDExpirationDate xmlns="422d9e62-c95f-4be8-bc96-fc16e6e7af15" xsi:nil="true"/>
    <OECDProjectMembers xmlns="ddbd984f-848b-4d59-a9eb-1760df3af461">
      <UserInfo>
        <DisplayName>HUXLEY Jennah, DAF/FIN</DisplayName>
        <AccountId>301</AccountId>
        <AccountType/>
      </UserInfo>
      <UserInfo>
        <DisplayName>MONTICONE Chiara, DAF/FIN</DisplayName>
        <AccountId>355</AccountId>
        <AccountType/>
      </UserInfo>
      <UserInfo>
        <DisplayName>ATKINSON Adele, DAF/FIN</DisplayName>
        <AccountId>335</AccountId>
        <AccountType/>
      </UserInfo>
      <UserInfo>
        <DisplayName>LOPEZ-TREUSSART Teresita Kelly, DAF/FIN</DisplayName>
        <AccountId>776</AccountId>
        <AccountType/>
      </UserInfo>
      <UserInfo>
        <DisplayName>D'ADDIO Anna, DAF/FIN</DisplayName>
        <AccountId>989</AccountId>
        <AccountType/>
      </UserInfo>
      <UserInfo>
        <DisplayName>GRIFONI Andrea, DAF/FIN</DisplayName>
        <AccountId>385</AccountId>
        <AccountType/>
      </UserInfo>
      <UserInfo>
        <DisplayName>GARNIER Karena, DAF/FATF</DisplayName>
        <AccountId>314</AccountId>
        <AccountType/>
      </UserInfo>
      <UserInfo>
        <DisplayName>ARBEL Pauline, CFE/CMU</DisplayName>
        <AccountId>632</AccountId>
        <AccountType/>
      </UserInfo>
      <UserInfo>
        <DisplayName>ALFONSO Francesco, DAF/FIN</DisplayName>
        <AccountId>1163</AccountId>
        <AccountType/>
      </UserInfo>
      <UserInfo>
        <DisplayName>CUPELLO Paloma, DAF/FIN</DisplayName>
        <AccountId>1543</AccountId>
        <AccountType/>
      </UserInfo>
      <UserInfo>
        <DisplayName>DROUILLON Françoise, DAF</DisplayName>
        <AccountId>1590</AccountId>
        <AccountType/>
      </UserInfo>
    </OECDProjectMembers>
    <eShareCommitteeTaxHTField0 xmlns="c9f238dd-bb73-4aef-a7a5-d644ad823e52">
      <Terms xmlns="http://schemas.microsoft.com/office/infopath/2007/PartnerControls"/>
    </eShareCommitteeTaxHTField0>
    <OECDKimProvenance xmlns="54c4cd27-f286-408f-9ce0-33c1e0f3ab39" xsi:nil="true"/>
    <OECDProjectLookup xmlns="ddbd984f-848b-4d59-a9eb-1760df3af461">47</OECDProjectLookup>
    <OECDMainProject xmlns="ddbd984f-848b-4d59-a9eb-1760df3af461">35</OECDMainProject>
    <OECDKimStatus xmlns="54c4cd27-f286-408f-9ce0-33c1e0f3ab39">Draft</OECDKimStatus>
    <eShareTopicTaxHTField0 xmlns="c9f238dd-bb73-4aef-a7a5-d644ad823e52">
      <Terms xmlns="http://schemas.microsoft.com/office/infopath/2007/PartnerControls">
        <TermInfo xmlns="http://schemas.microsoft.com/office/infopath/2007/PartnerControls">
          <TermName xmlns="http://schemas.microsoft.com/office/infopath/2007/PartnerControls">Financial literacy</TermName>
          <TermId xmlns="http://schemas.microsoft.com/office/infopath/2007/PartnerControls">38d944e9-56b9-44f8-ab36-a8c1c92f484a</TermId>
        </TermInfo>
        <TermInfo xmlns="http://schemas.microsoft.com/office/infopath/2007/PartnerControls">
          <TermName xmlns="http://schemas.microsoft.com/office/infopath/2007/PartnerControls">Education</TermName>
          <TermId xmlns="http://schemas.microsoft.com/office/infopath/2007/PartnerControls">efa18019-c5e7-4d07-b5cf-a61d17d44208</TermId>
        </TermInfo>
      </Terms>
    </eShareTopicTaxHTField0>
    <eShareCountryTaxHTField0 xmlns="c9f238dd-bb73-4aef-a7a5-d644ad823e52">
      <Terms xmlns="http://schemas.microsoft.com/office/infopath/2007/PartnerControls"/>
    </eShareCountryTaxHTField0>
    <OECDProjectManager xmlns="ddbd984f-848b-4d59-a9eb-1760df3af461">
      <UserInfo>
        <DisplayName/>
        <AccountId>105</AccountId>
        <AccountType/>
      </UserInfo>
    </OECDProjectManager>
    <eShareKeywordsTaxHTField0 xmlns="c9f238dd-bb73-4aef-a7a5-d644ad823e52">
      <Terms xmlns="http://schemas.microsoft.com/office/infopath/2007/PartnerControls"/>
    </eShareKeywordsTaxHTField0>
    <TaxCatchAll xmlns="ca82dde9-3436-4d3d-bddd-d31447390034">
      <Value>279</Value>
      <Value>327</Value>
      <Value>501</Value>
      <Value>133</Value>
    </TaxCatchAll>
    <_dlc_DocId xmlns="422d9e62-c95f-4be8-bc96-fc16e6e7af15">ESHAREDAF-38-12973</_dlc_DocId>
    <_dlc_DocIdUrl xmlns="422d9e62-c95f-4be8-bc96-fc16e6e7af15">
      <Url>https://portal.oecd.org/eshare/daf/pc/_layouts/15/DocIdRedir.aspx?ID=ESHAREDAF-38-12973</Url>
      <Description>ESHAREDAF-38-12973</Description>
    </_dlc_DocIdUrl>
  </documentManagement>
</p:properties>
</file>

<file path=customXml/item6.xml><?xml version="1.0" encoding="utf-8"?>
<ct:contentTypeSchema xmlns:ct="http://schemas.microsoft.com/office/2006/metadata/contentType" xmlns:ma="http://schemas.microsoft.com/office/2006/metadata/properties/metaAttributes" ct:_="" ma:_="" ma:contentTypeName="Presentation" ma:contentTypeID="0x0101008B4DD370EC31429186F3AD49F0D3098F004A77CEA22D3A40738DB9741B0FD4187A0081A297DA330C4955888849EBD611C22600B7695513B295F147A7F253C73CAD0451" ma:contentTypeVersion="80" ma:contentTypeDescription="" ma:contentTypeScope="" ma:versionID="1fdb7bd75cf867c4e179bea1264b50f6">
  <xsd:schema xmlns:xsd="http://www.w3.org/2001/XMLSchema" xmlns:xs="http://www.w3.org/2001/XMLSchema" xmlns:p="http://schemas.microsoft.com/office/2006/metadata/properties" xmlns:ns2="54c4cd27-f286-408f-9ce0-33c1e0f3ab39" xmlns:ns3="422d9e62-c95f-4be8-bc96-fc16e6e7af15" xmlns:ns4="ca82dde9-3436-4d3d-bddd-d31447390034" xmlns:ns5="ddbd984f-848b-4d59-a9eb-1760df3af461" xmlns:ns6="c9f238dd-bb73-4aef-a7a5-d644ad823e52" targetNamespace="http://schemas.microsoft.com/office/2006/metadata/properties" ma:root="true" ma:fieldsID="fdd2ee356df5c244df7fd3b8a411d008" ns2:_="" ns3:_="" ns4:_="" ns5:_="" ns6:_="">
    <xsd:import namespace="54c4cd27-f286-408f-9ce0-33c1e0f3ab39"/>
    <xsd:import namespace="422d9e62-c95f-4be8-bc96-fc16e6e7af15"/>
    <xsd:import namespace="ca82dde9-3436-4d3d-bddd-d31447390034"/>
    <xsd:import namespace="ddbd984f-848b-4d59-a9eb-1760df3af461"/>
    <xsd:import namespace="c9f238dd-bb73-4aef-a7a5-d644ad823e52"/>
    <xsd:element name="properties">
      <xsd:complexType>
        <xsd:sequence>
          <xsd:element name="documentManagement">
            <xsd:complexType>
              <xsd:all>
                <xsd:element ref="ns2:OECDMeetingDate" minOccurs="0"/>
                <xsd:element ref="ns4:OECDlanguage" minOccurs="0"/>
                <xsd:element ref="ns3:OECDExpirationDate" minOccurs="0"/>
                <xsd:element ref="ns5:OECDProjectLookup" minOccurs="0"/>
                <xsd:element ref="ns5:OECDProjectManager" minOccurs="0"/>
                <xsd:element ref="ns5:OECDProjectMembers" minOccurs="0"/>
                <xsd:element ref="ns5:OECDMainProject" minOccurs="0"/>
                <xsd:element ref="ns5:OECDPinnedBy" minOccurs="0"/>
                <xsd:element ref="ns2:OECDKimStatus" minOccurs="0"/>
                <xsd:element ref="ns5:OECDTagsCache" minOccurs="0"/>
                <xsd:element ref="ns3:_dlc_DocId" minOccurs="0"/>
                <xsd:element ref="ns3:_dlc_DocIdUrl" minOccurs="0"/>
                <xsd:element ref="ns6:eShareKeywordsTaxHTField0" minOccurs="0"/>
                <xsd:element ref="ns6:eShareTopicTaxHTField0" minOccurs="0"/>
                <xsd:element ref="ns6:eShareCountryTaxHTField0" minOccurs="0"/>
                <xsd:element ref="ns2:OECDKimProvenance" minOccurs="0"/>
                <xsd:element ref="ns2:OECDKimBussinessContext" minOccurs="0"/>
                <xsd:element ref="ns4:TaxCatchAll" minOccurs="0"/>
                <xsd:element ref="ns6:eSharePWBTaxHTField0" minOccurs="0"/>
                <xsd:element ref="ns5:mcabdfbcfcc34b0db2b26427245c13c6" minOccurs="0"/>
                <xsd:element ref="ns4:TaxCatchAllLabel" minOccurs="0"/>
                <xsd:element ref="ns3:_dlc_DocIdPersistId" minOccurs="0"/>
                <xsd:element ref="ns6:eShareCommitteeTaxHTField0" minOccurs="0"/>
                <xsd:element ref="ns3:cdaa264386b64a5eb3931631587e1776" minOccurs="0"/>
                <xsd:element ref="ns5:nbb885e32ada4fa18483bd70230d535b"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c4cd27-f286-408f-9ce0-33c1e0f3ab39" elementFormDefault="qualified">
    <xsd:import namespace="http://schemas.microsoft.com/office/2006/documentManagement/types"/>
    <xsd:import namespace="http://schemas.microsoft.com/office/infopath/2007/PartnerControls"/>
    <xsd:element name="OECDMeetingDate" ma:index="4" nillable="true" ma:displayName="Meeting Date" ma:default="" ma:format="DateOnly" ma:hidden="true" ma:internalName="OECDMeetingDate" ma:readOnly="false">
      <xsd:simpleType>
        <xsd:restriction base="dms:DateTime"/>
      </xsd:simpleType>
    </xsd:element>
    <xsd:element name="OECDKimStatus" ma:index="16" nillable="true" ma:displayName="Kim status" ma:default="Draft" ma:description="" ma:format="Dropdown" ma:hidden="true" ma:internalName="OECDKimStatus">
      <xsd:simpleType>
        <xsd:restriction base="dms:Choice">
          <xsd:enumeration value="Draft"/>
          <xsd:enumeration value="Final"/>
        </xsd:restriction>
      </xsd:simpleType>
    </xsd:element>
    <xsd:element name="OECDKimProvenance" ma:index="27" nillable="true" ma:displayName="Kim provenance" ma:description="" ma:hidden="true" ma:internalName="OECDKimProvenance" ma:readOnly="false">
      <xsd:simpleType>
        <xsd:restriction base="dms:Text">
          <xsd:maxLength value="255"/>
        </xsd:restriction>
      </xsd:simpleType>
    </xsd:element>
    <xsd:element name="OECDKimBussinessContext" ma:index="28" nillable="true" ma:displayName="Kim business context" ma:description="" ma:hidden="true" ma:internalName="OECDKimBussinessContex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2d9e62-c95f-4be8-bc96-fc16e6e7af15" elementFormDefault="qualified">
    <xsd:import namespace="http://schemas.microsoft.com/office/2006/documentManagement/types"/>
    <xsd:import namespace="http://schemas.microsoft.com/office/infopath/2007/PartnerControls"/>
    <xsd:element name="OECDExpirationDate" ma:index="8" nillable="true" ma:displayName="Highlights" ma:default="" ma:description="" ma:format="DateOnly" ma:hidden="true" ma:indexed="true" ma:internalName="OECDExpirationDate" ma:readOnly="false">
      <xsd:simpleType>
        <xsd:restriction base="dms:DateTime"/>
      </xsd:simpleType>
    </xsd:element>
    <xsd:element name="_dlc_DocId" ma:index="20" nillable="true" ma:displayName="Document ID" ma:description="" ma:hidden="true" ma:internalName="_dlc_DocId" ma:readOnly="true">
      <xsd:simpleType>
        <xsd:restriction base="dms:Text"/>
      </xsd:simpleType>
    </xsd:element>
    <xsd:element name="_dlc_DocIdUrl" ma:index="23" nillable="true" ma:displayName="Document ID" ma:description=""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3" nillable="true" ma:displayName="Persist ID" ma:description="Keep ID on add." ma:hidden="true" ma:internalName="_dlc_DocIdPersistId" ma:readOnly="true">
      <xsd:simpleType>
        <xsd:restriction base="dms:Boolean"/>
      </xsd:simpleType>
    </xsd:element>
    <xsd:element name="cdaa264386b64a5eb3931631587e1776" ma:index="37" nillable="true" ma:taxonomy="true" ma:internalName="cdaa264386b64a5eb3931631587e1776" ma:taxonomyFieldName="OECDHorizontalProjects" ma:displayName="Horizontal project" ma:readOnly="false" ma:default="" ma:fieldId="cdaa2643-86b6-4a5e-b393-1631587e1776" ma:taxonomyMulti="true" ma:sspId="27ec883c-a62c-444f-a935-fcddb579e39d" ma:termSetId="d3ca0e0e-65f9-44bf-9d98-5271504f6d61"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82dde9-3436-4d3d-bddd-d31447390034" elementFormDefault="qualified">
    <xsd:import namespace="http://schemas.microsoft.com/office/2006/documentManagement/types"/>
    <xsd:import namespace="http://schemas.microsoft.com/office/infopath/2007/PartnerControls"/>
    <xsd:element name="OECDlanguage" ma:index="5" nillable="true" ma:displayName="Document language" ma:default="English" ma:description="" ma:format="Dropdown" ma:hidden="true" ma:internalName="OECDlanguage" ma:readOnly="false">
      <xsd:simpleType>
        <xsd:restriction base="dms:Choice">
          <xsd:enumeration value="English"/>
          <xsd:enumeration value="French"/>
        </xsd:restriction>
      </xsd:simpleType>
    </xsd:element>
    <xsd:element name="TaxCatchAll" ma:index="29" nillable="true" ma:displayName="Taxonomy Catch All Column" ma:hidden="true" ma:list="{4d2fa938-8d37-45fa-910f-cb0aa52e3ee4}" ma:internalName="TaxCatchAll" ma:showField="CatchAllData" ma:web="422d9e62-c95f-4be8-bc96-fc16e6e7af15">
      <xsd:complexType>
        <xsd:complexContent>
          <xsd:extension base="dms:MultiChoiceLookup">
            <xsd:sequence>
              <xsd:element name="Value" type="dms:Lookup" maxOccurs="unbounded" minOccurs="0" nillable="true"/>
            </xsd:sequence>
          </xsd:extension>
        </xsd:complexContent>
      </xsd:complexType>
    </xsd:element>
    <xsd:element name="TaxCatchAllLabel" ma:index="32" nillable="true" ma:displayName="Taxonomy Catch All Column1" ma:hidden="true" ma:list="{4d2fa938-8d37-45fa-910f-cb0aa52e3ee4}" ma:internalName="TaxCatchAllLabel" ma:readOnly="true" ma:showField="CatchAllDataLabel" ma:web="422d9e62-c95f-4be8-bc96-fc16e6e7af1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bd984f-848b-4d59-a9eb-1760df3af461" elementFormDefault="qualified">
    <xsd:import namespace="http://schemas.microsoft.com/office/2006/documentManagement/types"/>
    <xsd:import namespace="http://schemas.microsoft.com/office/infopath/2007/PartnerControls"/>
    <xsd:element name="OECDProjectLookup" ma:index="9" nillable="true" ma:displayName="Project" ma:description="" ma:hidden="true" ma:indexed="true" ma:list="bc83b2af-e160-442d-bd56-c59d584bfbe4" ma:internalName="OECDProjectLookup" ma:readOnly="false" ma:showField="OECDShortProjectName" ma:web="ddbd984f-848b-4d59-a9eb-1760df3af461">
      <xsd:simpleType>
        <xsd:restriction base="dms:Unknown"/>
      </xsd:simpleType>
    </xsd:element>
    <xsd:element name="OECDProjectManager" ma:index="10" nillable="true" ma:displayName="Project manager" ma:description="" ma:hidden="true" ma:indexed="true" ma:internalName="OECDProjectManag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ProjectMembers" ma:index="11" nillable="true" ma:displayName="Project members" ma:description="" ma:hidden="true" ma:internalName="OECDProjectMember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MainProject" ma:index="14" nillable="true" ma:displayName="Main project" ma:description="" ma:hidden="true" ma:indexed="true" ma:list="bc83b2af-e160-442d-bd56-c59d584bfbe4" ma:internalName="OECDMainProject" ma:readOnly="false" ma:showField="OECDShortProjectName">
      <xsd:simpleType>
        <xsd:restriction base="dms:Unknown"/>
      </xsd:simpleType>
    </xsd:element>
    <xsd:element name="OECDPinnedBy" ma:index="15" nillable="true" ma:displayName="Pinned by" ma:description="" ma:hidden="true" ma:internalName="OECDPinn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TagsCache" ma:index="19" nillable="true" ma:displayName="Tags cache" ma:description="" ma:hidden="true" ma:internalName="OECDTagsCache">
      <xsd:simpleType>
        <xsd:restriction base="dms:Note"/>
      </xsd:simpleType>
    </xsd:element>
    <xsd:element name="mcabdfbcfcc34b0db2b26427245c13c6" ma:index="31" nillable="true" ma:displayName="Deliverable owner_0" ma:hidden="true" ma:internalName="mcabdfbcfcc34b0db2b26427245c13c6">
      <xsd:simpleType>
        <xsd:restriction base="dms:Note"/>
      </xsd:simpleType>
    </xsd:element>
    <xsd:element name="nbb885e32ada4fa18483bd70230d535b" ma:index="38" nillable="true" ma:taxonomy="true" ma:internalName="nbb885e32ada4fa18483bd70230d535b" ma:taxonomyFieldName="OECDProjectOwnerStructure" ma:displayName="Project owner" ma:readOnly="false" ma:default="" ma:fieldId="7bb885e3-2ada-4fa1-8483-bd70230d535b" ma:taxonomyMulti="true" ma:sspId="27ec883c-a62c-444f-a935-fcddb579e39d" ma:termSetId="aeec4dcb-19ee-4bc0-941f-681845b568c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9f238dd-bb73-4aef-a7a5-d644ad823e52" elementFormDefault="qualified">
    <xsd:import namespace="http://schemas.microsoft.com/office/2006/documentManagement/types"/>
    <xsd:import namespace="http://schemas.microsoft.com/office/infopath/2007/PartnerControls"/>
    <xsd:element name="eShareKeywordsTaxHTField0" ma:index="24" nillable="true" ma:taxonomy="true" ma:internalName="eShareKeywordsTaxHTField0" ma:taxonomyFieldName="OECDKeywords" ma:displayName="Keywords" ma:default="" ma:fieldId="{8a7c3663-990d-467c-b1b8-bb4b775674ad}" ma:taxonomyMulti="true" ma:sspId="27ec883c-a62c-444f-a935-fcddb579e39d" ma:termSetId="f51791ee-8e04-4654-a875-fc747102cd45" ma:anchorId="00000000-0000-0000-0000-000000000000" ma:open="true" ma:isKeyword="false">
      <xsd:complexType>
        <xsd:sequence>
          <xsd:element ref="pc:Terms" minOccurs="0" maxOccurs="1"/>
        </xsd:sequence>
      </xsd:complexType>
    </xsd:element>
    <xsd:element name="eShareTopicTaxHTField0" ma:index="25" nillable="true" ma:taxonomy="true" ma:internalName="eShareTopicTaxHTField0" ma:taxonomyFieldName="OECDTopic" ma:displayName="Topic" ma:readOnly="false" ma:default="" ma:fieldId="{9b5335f8-765c-484a-86dd-d10580650a95}" ma:taxonomyMulti="true" ma:sspId="27ec883c-a62c-444f-a935-fcddb579e39d" ma:termSetId="d0043ed9-7fdc-4b21-8641-a864cc50d2b2" ma:anchorId="00000000-0000-0000-0000-000000000000" ma:open="false" ma:isKeyword="false">
      <xsd:complexType>
        <xsd:sequence>
          <xsd:element ref="pc:Terms" minOccurs="0" maxOccurs="1"/>
        </xsd:sequence>
      </xsd:complexType>
    </xsd:element>
    <xsd:element name="eShareCountryTaxHTField0" ma:index="26" nillable="true" ma:taxonomy="true" ma:internalName="eShareCountryTaxHTField0" ma:taxonomyFieldName="OECDCountry" ma:displayName="Country" ma:readOnly="false" ma:default="" ma:fieldId="{aa366335-bba6-4f71-86c6-f91b1ae503c2}" ma:taxonomyMulti="true" ma:sspId="27ec883c-a62c-444f-a935-fcddb579e39d" ma:termSetId="e1026e78-e24d-4b33-a8f4-6ff75b8e5ad2" ma:anchorId="00000000-0000-0000-0000-000000000000" ma:open="false" ma:isKeyword="false">
      <xsd:complexType>
        <xsd:sequence>
          <xsd:element ref="pc:Terms" minOccurs="0" maxOccurs="1"/>
        </xsd:sequence>
      </xsd:complexType>
    </xsd:element>
    <xsd:element name="eSharePWBTaxHTField0" ma:index="30" nillable="true" ma:taxonomy="true" ma:internalName="eSharePWBTaxHTField0" ma:taxonomyFieldName="OECDPWB" ma:displayName="PWB" ma:readOnly="false" ma:fieldId="{fe327ce1-b783-48aa-9b0b-52ad26d1c9f6}" ma:taxonomyMulti="true" ma:sspId="27ec883c-a62c-444f-a935-fcddb579e39d" ma:termSetId="7bc7477d-4ef0-4820-a158-bb7b3cda138d" ma:anchorId="00000000-0000-0000-0000-000000000000" ma:open="false" ma:isKeyword="false">
      <xsd:complexType>
        <xsd:sequence>
          <xsd:element ref="pc:Terms" minOccurs="0" maxOccurs="1"/>
        </xsd:sequence>
      </xsd:complexType>
    </xsd:element>
    <xsd:element name="eShareCommitteeTaxHTField0" ma:index="36" nillable="true" ma:taxonomy="true" ma:internalName="eShareCommitteeTaxHTField0" ma:taxonomyFieldName="OECDCommittee" ma:displayName="Committee" ma:readOnly="false" ma:fieldId="{29494d90-e667-47b5-adc1-d09dfb5832ab}" ma:sspId="27ec883c-a62c-444f-a935-fcddb579e39d" ma:termSetId="87919aae-be42-4481-84cf-2389a5c84ac4"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30FA8C-8C74-4608-990D-988D813C738E}"/>
</file>

<file path=customXml/itemProps2.xml><?xml version="1.0" encoding="utf-8"?>
<ds:datastoreItem xmlns:ds="http://schemas.openxmlformats.org/officeDocument/2006/customXml" ds:itemID="{92AFF9FB-2A2C-4615-8959-10FD0B84B0E4}"/>
</file>

<file path=customXml/itemProps3.xml><?xml version="1.0" encoding="utf-8"?>
<ds:datastoreItem xmlns:ds="http://schemas.openxmlformats.org/officeDocument/2006/customXml" ds:itemID="{883F72BF-D8E0-47B4-82CD-87D363CA50B6}"/>
</file>

<file path=customXml/itemProps4.xml><?xml version="1.0" encoding="utf-8"?>
<ds:datastoreItem xmlns:ds="http://schemas.openxmlformats.org/officeDocument/2006/customXml" ds:itemID="{B04EF639-64FB-43C1-A03C-3C3AD25AFE59}"/>
</file>

<file path=customXml/itemProps5.xml><?xml version="1.0" encoding="utf-8"?>
<ds:datastoreItem xmlns:ds="http://schemas.openxmlformats.org/officeDocument/2006/customXml" ds:itemID="{C1139EC3-61E5-4C52-A836-1911F2859CCE}"/>
</file>

<file path=customXml/itemProps6.xml><?xml version="1.0" encoding="utf-8"?>
<ds:datastoreItem xmlns:ds="http://schemas.openxmlformats.org/officeDocument/2006/customXml" ds:itemID="{1FFF9A30-FBA1-4788-843E-3064D4D16ECB}"/>
</file>

<file path=docProps/app.xml><?xml version="1.0" encoding="utf-8"?>
<Properties xmlns="http://schemas.openxmlformats.org/officeDocument/2006/extended-properties" xmlns:vt="http://schemas.openxmlformats.org/officeDocument/2006/docPropsVTypes">
  <Template>OECD_English_white</Template>
  <TotalTime>421</TotalTime>
  <Words>431</Words>
  <Application>Microsoft Office PowerPoint</Application>
  <PresentationFormat>On-screen Show (4:3)</PresentationFormat>
  <Paragraphs>37</Paragraphs>
  <Slides>9</Slides>
  <Notes>3</Notes>
  <HiddenSlides>0</HiddenSlides>
  <MMClips>0</MMClips>
  <ScaleCrop>false</ScaleCrop>
  <HeadingPairs>
    <vt:vector size="4" baseType="variant">
      <vt:variant>
        <vt:lpstr>Theme</vt:lpstr>
      </vt:variant>
      <vt:variant>
        <vt:i4>3</vt:i4>
      </vt:variant>
      <vt:variant>
        <vt:lpstr>Slide Titles</vt:lpstr>
      </vt:variant>
      <vt:variant>
        <vt:i4>9</vt:i4>
      </vt:variant>
    </vt:vector>
  </HeadingPairs>
  <TitlesOfParts>
    <vt:vector size="12" baseType="lpstr">
      <vt:lpstr>OECD_English_white</vt:lpstr>
      <vt:lpstr>1_Custom Design</vt:lpstr>
      <vt:lpstr>2_Custom Design</vt:lpstr>
      <vt:lpstr>financial literacy  in ASIA:  Some highlights of the OECD/INFE Survey on Financial Literacy and Financial Inclusion</vt:lpstr>
      <vt:lpstr>OECD/INFE survey to measure financial literacy and financial inclusion</vt:lpstr>
      <vt:lpstr>Financial literacy is a combination of knowledge, attitudes and beneficial financial behaviours</vt:lpstr>
      <vt:lpstr>Percentage of adults who score at least 5 out of 7 on financial knowledge (minimum target score)</vt:lpstr>
      <vt:lpstr> Percentage of male and female adults who score at least 5 out of 7 on financial knowledge </vt:lpstr>
      <vt:lpstr>Savings products are more commonly held than payment products</vt:lpstr>
      <vt:lpstr>Many resort to credit when income falls short of living expenses</vt:lpstr>
      <vt:lpstr>Attitudes towards saving, spending and living for the day</vt:lpstr>
      <vt:lpstr>Conclusion</vt:lpstr>
    </vt:vector>
  </TitlesOfParts>
  <Company>OECD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MONTICONE Chiara;Adele Atkinson</dc:creator>
  <cp:keywords>India</cp:keywords>
  <cp:lastModifiedBy>ATKINSON Adele</cp:lastModifiedBy>
  <cp:revision>46</cp:revision>
  <dcterms:created xsi:type="dcterms:W3CDTF">2017-06-26T13:20:16Z</dcterms:created>
  <dcterms:modified xsi:type="dcterms:W3CDTF">2017-11-03T16:48:19Z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0x0101008B4DD370EC31429186F3AD49F0D3098F004A77CEA22D3A40738DB9741B0FD4187A0081A297DA330C4955888849EBD611C22600B7695513B295F147A7F253C73CAD0451</vt:lpwstr>
  </property>
  <property fmtid="{D5CDD505-2E9C-101B-9397-08002B2CF9AE}" pid="3" name="OECDCountry">
    <vt:lpwstr/>
  </property>
  <property fmtid="{D5CDD505-2E9C-101B-9397-08002B2CF9AE}" pid="4" name="OECDTopic">
    <vt:lpwstr>279;#Financial literacy|38d944e9-56b9-44f8-ab36-a8c1c92f484a;#501;#Education|efa18019-c5e7-4d07-b5cf-a61d17d44208</vt:lpwstr>
  </property>
  <property fmtid="{D5CDD505-2E9C-101B-9397-08002B2CF9AE}" pid="5" name="OECDCommittee">
    <vt:lpwstr/>
  </property>
  <property fmtid="{D5CDD505-2E9C-101B-9397-08002B2CF9AE}" pid="6" name="OECDPWB">
    <vt:lpwstr>327;#2015-16|a7b4e2ad-5b69-49d9-a265-a98e355e26b9</vt:lpwstr>
  </property>
  <property fmtid="{D5CDD505-2E9C-101B-9397-08002B2CF9AE}" pid="7" name="OECDKeywords">
    <vt:lpwstr/>
  </property>
  <property fmtid="{D5CDD505-2E9C-101B-9397-08002B2CF9AE}" pid="8" name="OECDHorizontalProjects">
    <vt:lpwstr/>
  </property>
  <property fmtid="{D5CDD505-2E9C-101B-9397-08002B2CF9AE}" pid="9" name="OECDProjectOwnerStructure">
    <vt:lpwstr>133;#DAF/FIN|894dfadc-16c3-441c-840d-02ae3778bf04</vt:lpwstr>
  </property>
  <property fmtid="{D5CDD505-2E9C-101B-9397-08002B2CF9AE}" pid="10" name="_dlc_DocIdItemGuid">
    <vt:lpwstr>3a209ac7-5214-4b1c-bca9-82d4b7e49bde</vt:lpwstr>
  </property>
</Properties>
</file>