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4" r:id="rId4"/>
    <p:sldId id="259" r:id="rId5"/>
    <p:sldId id="262" r:id="rId6"/>
    <p:sldId id="263" r:id="rId7"/>
    <p:sldId id="261" r:id="rId8"/>
    <p:sldId id="260" r:id="rId9"/>
    <p:sldId id="266" r:id="rId10"/>
    <p:sldId id="267" r:id="rId11"/>
    <p:sldId id="268" r:id="rId12"/>
    <p:sldId id="269" r:id="rId13"/>
    <p:sldId id="265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59" d="100"/>
          <a:sy n="59" d="100"/>
        </p:scale>
        <p:origin x="2532" y="13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&#65279;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slide" Target="slides/slide12.xml" /><Relationship Id="rId18" Type="http://schemas.openxmlformats.org/officeDocument/2006/relationships/slide" Target="slides/slide17.xml" /><Relationship Id="rId3" Type="http://schemas.openxmlformats.org/officeDocument/2006/relationships/slide" Target="slides/slide2.xml" /><Relationship Id="rId21" Type="http://schemas.openxmlformats.org/officeDocument/2006/relationships/theme" Target="theme/theme1.xml" /><Relationship Id="rId7" Type="http://schemas.openxmlformats.org/officeDocument/2006/relationships/slide" Target="slides/slide6.xml" /><Relationship Id="rId12" Type="http://schemas.openxmlformats.org/officeDocument/2006/relationships/slide" Target="slides/slide11.xml" /><Relationship Id="rId17" Type="http://schemas.openxmlformats.org/officeDocument/2006/relationships/slide" Target="slides/slide16.xml" /><Relationship Id="rId2" Type="http://schemas.openxmlformats.org/officeDocument/2006/relationships/slide" Target="slides/slide1.xml" /><Relationship Id="rId16" Type="http://schemas.openxmlformats.org/officeDocument/2006/relationships/slide" Target="slides/slide15.xml" /><Relationship Id="rId20" Type="http://schemas.openxmlformats.org/officeDocument/2006/relationships/viewProps" Target="viewProps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slide" Target="slides/slide10.xml" /><Relationship Id="rId5" Type="http://schemas.openxmlformats.org/officeDocument/2006/relationships/slide" Target="slides/slide4.xml" /><Relationship Id="rId15" Type="http://schemas.openxmlformats.org/officeDocument/2006/relationships/slide" Target="slides/slide14.xml" /><Relationship Id="rId10" Type="http://schemas.openxmlformats.org/officeDocument/2006/relationships/slide" Target="slides/slide9.xml" /><Relationship Id="rId19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slide" Target="slides/slide8.xml" /><Relationship Id="rId14" Type="http://schemas.openxmlformats.org/officeDocument/2006/relationships/slide" Target="slides/slide13.xml" /><Relationship Id="rId22" Type="http://schemas.openxmlformats.org/officeDocument/2006/relationships/tableStyles" Target="tableStyles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72050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397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5114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3291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4634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653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146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913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732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2154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02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BA47C-A84E-47C1-9B1B-54F81C4EF0D2}" type="datetimeFigureOut">
              <a:rPr lang="en-US" smtClean="0"/>
              <a:t>7/5/2024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73EFD6-7B64-4FFF-80EB-47F2F49A307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886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522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0777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28811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16122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39154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681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06233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73651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49665" cy="6890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9019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00907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7387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20791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621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3747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6596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939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46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Sandesh Bordwekar</dc:creator>
  <cp:lastModifiedBy>Sandesh Bordwekar</cp:lastModifiedBy>
  <cp:revision>3</cp:revision>
  <dcterms:created xsi:type="dcterms:W3CDTF">2024-07-04T09:52:34Z</dcterms:created>
  <dcterms:modified xsi:type="dcterms:W3CDTF">2024-07-05T09:34:21Z</dcterms:modified>
</cp:coreProperties>
</file>